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50399950" cy="32399288"/>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Wgp8awjv0CLhFgnDKQZr86mz8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748"/>
    <p:restoredTop sz="94648"/>
  </p:normalViewPr>
  <p:slideViewPr>
    <p:cSldViewPr snapToGrid="0" snapToObjects="1">
      <p:cViewPr>
        <p:scale>
          <a:sx n="10" d="100"/>
          <a:sy n="10" d="100"/>
        </p:scale>
        <p:origin x="1312" y="1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3464997" y="8624810"/>
            <a:ext cx="43469957"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14" name="Google Shape;14;p3"/>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4921450" y="-2831643"/>
            <a:ext cx="20557051" cy="434699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7772759" y="10019667"/>
            <a:ext cx="27456899" cy="108674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722782" y="-532823"/>
            <a:ext cx="27456899" cy="319724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6299994" y="5302386"/>
            <a:ext cx="37799963" cy="112797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4803"/>
              <a:buFont typeface="Calibri"/>
              <a:buNone/>
              <a:defRPr sz="248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6299994" y="17017128"/>
            <a:ext cx="37799963" cy="78223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134"/>
              </a:spcBef>
              <a:spcAft>
                <a:spcPts val="0"/>
              </a:spcAft>
              <a:buClr>
                <a:schemeClr val="dk1"/>
              </a:buClr>
              <a:buSzPts val="9921"/>
              <a:buNone/>
              <a:defRPr sz="9921"/>
            </a:lvl1pPr>
            <a:lvl2pPr lvl="1" algn="ctr">
              <a:lnSpc>
                <a:spcPct val="90000"/>
              </a:lnSpc>
              <a:spcBef>
                <a:spcPts val="2067"/>
              </a:spcBef>
              <a:spcAft>
                <a:spcPts val="0"/>
              </a:spcAft>
              <a:buClr>
                <a:schemeClr val="dk1"/>
              </a:buClr>
              <a:buSzPts val="8268"/>
              <a:buNone/>
              <a:defRPr sz="8268"/>
            </a:lvl2pPr>
            <a:lvl3pPr lvl="2" algn="ctr">
              <a:lnSpc>
                <a:spcPct val="90000"/>
              </a:lnSpc>
              <a:spcBef>
                <a:spcPts val="2067"/>
              </a:spcBef>
              <a:spcAft>
                <a:spcPts val="0"/>
              </a:spcAft>
              <a:buClr>
                <a:schemeClr val="dk1"/>
              </a:buClr>
              <a:buSzPts val="7441"/>
              <a:buNone/>
              <a:defRPr sz="7441"/>
            </a:lvl3pPr>
            <a:lvl4pPr lvl="3" algn="ctr">
              <a:lnSpc>
                <a:spcPct val="90000"/>
              </a:lnSpc>
              <a:spcBef>
                <a:spcPts val="2067"/>
              </a:spcBef>
              <a:spcAft>
                <a:spcPts val="0"/>
              </a:spcAft>
              <a:buClr>
                <a:schemeClr val="dk1"/>
              </a:buClr>
              <a:buSzPts val="6614"/>
              <a:buNone/>
              <a:defRPr sz="6614"/>
            </a:lvl4pPr>
            <a:lvl5pPr lvl="4" algn="ctr">
              <a:lnSpc>
                <a:spcPct val="90000"/>
              </a:lnSpc>
              <a:spcBef>
                <a:spcPts val="2067"/>
              </a:spcBef>
              <a:spcAft>
                <a:spcPts val="0"/>
              </a:spcAft>
              <a:buClr>
                <a:schemeClr val="dk1"/>
              </a:buClr>
              <a:buSzPts val="6614"/>
              <a:buNone/>
              <a:defRPr sz="6614"/>
            </a:lvl5pPr>
            <a:lvl6pPr lvl="5" algn="ctr">
              <a:lnSpc>
                <a:spcPct val="90000"/>
              </a:lnSpc>
              <a:spcBef>
                <a:spcPts val="2067"/>
              </a:spcBef>
              <a:spcAft>
                <a:spcPts val="0"/>
              </a:spcAft>
              <a:buClr>
                <a:schemeClr val="dk1"/>
              </a:buClr>
              <a:buSzPts val="6614"/>
              <a:buNone/>
              <a:defRPr sz="6614"/>
            </a:lvl6pPr>
            <a:lvl7pPr lvl="6" algn="ctr">
              <a:lnSpc>
                <a:spcPct val="90000"/>
              </a:lnSpc>
              <a:spcBef>
                <a:spcPts val="2067"/>
              </a:spcBef>
              <a:spcAft>
                <a:spcPts val="0"/>
              </a:spcAft>
              <a:buClr>
                <a:schemeClr val="dk1"/>
              </a:buClr>
              <a:buSzPts val="6614"/>
              <a:buNone/>
              <a:defRPr sz="6614"/>
            </a:lvl7pPr>
            <a:lvl8pPr lvl="7" algn="ctr">
              <a:lnSpc>
                <a:spcPct val="90000"/>
              </a:lnSpc>
              <a:spcBef>
                <a:spcPts val="2067"/>
              </a:spcBef>
              <a:spcAft>
                <a:spcPts val="0"/>
              </a:spcAft>
              <a:buClr>
                <a:schemeClr val="dk1"/>
              </a:buClr>
              <a:buSzPts val="6614"/>
              <a:buNone/>
              <a:defRPr sz="6614"/>
            </a:lvl8pPr>
            <a:lvl9pPr lvl="8" algn="ctr">
              <a:lnSpc>
                <a:spcPct val="90000"/>
              </a:lnSpc>
              <a:spcBef>
                <a:spcPts val="2067"/>
              </a:spcBef>
              <a:spcAft>
                <a:spcPts val="0"/>
              </a:spcAft>
              <a:buClr>
                <a:schemeClr val="dk1"/>
              </a:buClr>
              <a:buSzPts val="6614"/>
              <a:buNone/>
              <a:defRPr sz="6614"/>
            </a:lvl9pPr>
          </a:lstStyle>
          <a:p>
            <a:endParaRPr/>
          </a:p>
        </p:txBody>
      </p:sp>
      <p:sp>
        <p:nvSpPr>
          <p:cNvPr id="20" name="Google Shape;20;p4"/>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438747" y="8077327"/>
            <a:ext cx="43469957" cy="134772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803"/>
              <a:buFont typeface="Calibri"/>
              <a:buNone/>
              <a:defRPr sz="2480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3438747" y="21682028"/>
            <a:ext cx="43469957" cy="70873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134"/>
              </a:spcBef>
              <a:spcAft>
                <a:spcPts val="0"/>
              </a:spcAft>
              <a:buClr>
                <a:srgbClr val="888888"/>
              </a:buClr>
              <a:buSzPts val="9921"/>
              <a:buNone/>
              <a:defRPr sz="9921">
                <a:solidFill>
                  <a:srgbClr val="888888"/>
                </a:solidFill>
              </a:defRPr>
            </a:lvl1pPr>
            <a:lvl2pPr marL="914400" lvl="1" indent="-228600" algn="l">
              <a:lnSpc>
                <a:spcPct val="90000"/>
              </a:lnSpc>
              <a:spcBef>
                <a:spcPts val="2067"/>
              </a:spcBef>
              <a:spcAft>
                <a:spcPts val="0"/>
              </a:spcAft>
              <a:buClr>
                <a:srgbClr val="888888"/>
              </a:buClr>
              <a:buSzPts val="8268"/>
              <a:buNone/>
              <a:defRPr sz="8268">
                <a:solidFill>
                  <a:srgbClr val="888888"/>
                </a:solidFill>
              </a:defRPr>
            </a:lvl2pPr>
            <a:lvl3pPr marL="1371600" lvl="2" indent="-228600" algn="l">
              <a:lnSpc>
                <a:spcPct val="90000"/>
              </a:lnSpc>
              <a:spcBef>
                <a:spcPts val="2067"/>
              </a:spcBef>
              <a:spcAft>
                <a:spcPts val="0"/>
              </a:spcAft>
              <a:buClr>
                <a:srgbClr val="888888"/>
              </a:buClr>
              <a:buSzPts val="7441"/>
              <a:buNone/>
              <a:defRPr sz="7441">
                <a:solidFill>
                  <a:srgbClr val="888888"/>
                </a:solidFill>
              </a:defRPr>
            </a:lvl3pPr>
            <a:lvl4pPr marL="1828800" lvl="3" indent="-228600" algn="l">
              <a:lnSpc>
                <a:spcPct val="90000"/>
              </a:lnSpc>
              <a:spcBef>
                <a:spcPts val="2067"/>
              </a:spcBef>
              <a:spcAft>
                <a:spcPts val="0"/>
              </a:spcAft>
              <a:buClr>
                <a:srgbClr val="888888"/>
              </a:buClr>
              <a:buSzPts val="6614"/>
              <a:buNone/>
              <a:defRPr sz="6614">
                <a:solidFill>
                  <a:srgbClr val="888888"/>
                </a:solidFill>
              </a:defRPr>
            </a:lvl4pPr>
            <a:lvl5pPr marL="2286000" lvl="4" indent="-228600" algn="l">
              <a:lnSpc>
                <a:spcPct val="90000"/>
              </a:lnSpc>
              <a:spcBef>
                <a:spcPts val="2067"/>
              </a:spcBef>
              <a:spcAft>
                <a:spcPts val="0"/>
              </a:spcAft>
              <a:buClr>
                <a:srgbClr val="888888"/>
              </a:buClr>
              <a:buSzPts val="6614"/>
              <a:buNone/>
              <a:defRPr sz="6614">
                <a:solidFill>
                  <a:srgbClr val="888888"/>
                </a:solidFill>
              </a:defRPr>
            </a:lvl5pPr>
            <a:lvl6pPr marL="2743200" lvl="5" indent="-228600" algn="l">
              <a:lnSpc>
                <a:spcPct val="90000"/>
              </a:lnSpc>
              <a:spcBef>
                <a:spcPts val="2067"/>
              </a:spcBef>
              <a:spcAft>
                <a:spcPts val="0"/>
              </a:spcAft>
              <a:buClr>
                <a:srgbClr val="888888"/>
              </a:buClr>
              <a:buSzPts val="6614"/>
              <a:buNone/>
              <a:defRPr sz="6614">
                <a:solidFill>
                  <a:srgbClr val="888888"/>
                </a:solidFill>
              </a:defRPr>
            </a:lvl6pPr>
            <a:lvl7pPr marL="3200400" lvl="6" indent="-228600" algn="l">
              <a:lnSpc>
                <a:spcPct val="90000"/>
              </a:lnSpc>
              <a:spcBef>
                <a:spcPts val="2067"/>
              </a:spcBef>
              <a:spcAft>
                <a:spcPts val="0"/>
              </a:spcAft>
              <a:buClr>
                <a:srgbClr val="888888"/>
              </a:buClr>
              <a:buSzPts val="6614"/>
              <a:buNone/>
              <a:defRPr sz="6614">
                <a:solidFill>
                  <a:srgbClr val="888888"/>
                </a:solidFill>
              </a:defRPr>
            </a:lvl7pPr>
            <a:lvl8pPr marL="3657600" lvl="7" indent="-228600" algn="l">
              <a:lnSpc>
                <a:spcPct val="90000"/>
              </a:lnSpc>
              <a:spcBef>
                <a:spcPts val="2067"/>
              </a:spcBef>
              <a:spcAft>
                <a:spcPts val="0"/>
              </a:spcAft>
              <a:buClr>
                <a:srgbClr val="888888"/>
              </a:buClr>
              <a:buSzPts val="6614"/>
              <a:buNone/>
              <a:defRPr sz="6614">
                <a:solidFill>
                  <a:srgbClr val="888888"/>
                </a:solidFill>
              </a:defRPr>
            </a:lvl8pPr>
            <a:lvl9pPr marL="4114800" lvl="8" indent="-228600" algn="l">
              <a:lnSpc>
                <a:spcPct val="90000"/>
              </a:lnSpc>
              <a:spcBef>
                <a:spcPts val="2067"/>
              </a:spcBef>
              <a:spcAft>
                <a:spcPts val="0"/>
              </a:spcAft>
              <a:buClr>
                <a:srgbClr val="888888"/>
              </a:buClr>
              <a:buSzPts val="6614"/>
              <a:buNone/>
              <a:defRPr sz="6614">
                <a:solidFill>
                  <a:srgbClr val="888888"/>
                </a:solidFill>
              </a:defRPr>
            </a:lvl9pPr>
          </a:lstStyle>
          <a:p>
            <a:endParaRPr/>
          </a:p>
        </p:txBody>
      </p:sp>
      <p:sp>
        <p:nvSpPr>
          <p:cNvPr id="26" name="Google Shape;26;p5"/>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464996" y="8624810"/>
            <a:ext cx="21419979"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5514975" y="8624810"/>
            <a:ext cx="21419979" cy="20557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471561"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471563" y="7942328"/>
            <a:ext cx="21321539"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134"/>
              </a:spcBef>
              <a:spcAft>
                <a:spcPts val="0"/>
              </a:spcAft>
              <a:buClr>
                <a:schemeClr val="dk1"/>
              </a:buClr>
              <a:buSzPts val="9921"/>
              <a:buNone/>
              <a:defRPr sz="9921" b="1"/>
            </a:lvl1pPr>
            <a:lvl2pPr marL="914400" lvl="1" indent="-228600" algn="l">
              <a:lnSpc>
                <a:spcPct val="90000"/>
              </a:lnSpc>
              <a:spcBef>
                <a:spcPts val="2067"/>
              </a:spcBef>
              <a:spcAft>
                <a:spcPts val="0"/>
              </a:spcAft>
              <a:buClr>
                <a:schemeClr val="dk1"/>
              </a:buClr>
              <a:buSzPts val="8268"/>
              <a:buNone/>
              <a:defRPr sz="8268" b="1"/>
            </a:lvl2pPr>
            <a:lvl3pPr marL="1371600" lvl="2" indent="-228600" algn="l">
              <a:lnSpc>
                <a:spcPct val="90000"/>
              </a:lnSpc>
              <a:spcBef>
                <a:spcPts val="2067"/>
              </a:spcBef>
              <a:spcAft>
                <a:spcPts val="0"/>
              </a:spcAft>
              <a:buClr>
                <a:schemeClr val="dk1"/>
              </a:buClr>
              <a:buSzPts val="7441"/>
              <a:buNone/>
              <a:defRPr sz="7441" b="1"/>
            </a:lvl3pPr>
            <a:lvl4pPr marL="1828800" lvl="3" indent="-228600" algn="l">
              <a:lnSpc>
                <a:spcPct val="90000"/>
              </a:lnSpc>
              <a:spcBef>
                <a:spcPts val="2067"/>
              </a:spcBef>
              <a:spcAft>
                <a:spcPts val="0"/>
              </a:spcAft>
              <a:buClr>
                <a:schemeClr val="dk1"/>
              </a:buClr>
              <a:buSzPts val="6614"/>
              <a:buNone/>
              <a:defRPr sz="6614" b="1"/>
            </a:lvl4pPr>
            <a:lvl5pPr marL="2286000" lvl="4" indent="-228600" algn="l">
              <a:lnSpc>
                <a:spcPct val="90000"/>
              </a:lnSpc>
              <a:spcBef>
                <a:spcPts val="2067"/>
              </a:spcBef>
              <a:spcAft>
                <a:spcPts val="0"/>
              </a:spcAft>
              <a:buClr>
                <a:schemeClr val="dk1"/>
              </a:buClr>
              <a:buSzPts val="6614"/>
              <a:buNone/>
              <a:defRPr sz="6614" b="1"/>
            </a:lvl5pPr>
            <a:lvl6pPr marL="2743200" lvl="5" indent="-228600" algn="l">
              <a:lnSpc>
                <a:spcPct val="90000"/>
              </a:lnSpc>
              <a:spcBef>
                <a:spcPts val="2067"/>
              </a:spcBef>
              <a:spcAft>
                <a:spcPts val="0"/>
              </a:spcAft>
              <a:buClr>
                <a:schemeClr val="dk1"/>
              </a:buClr>
              <a:buSzPts val="6614"/>
              <a:buNone/>
              <a:defRPr sz="6614" b="1"/>
            </a:lvl6pPr>
            <a:lvl7pPr marL="3200400" lvl="6" indent="-228600" algn="l">
              <a:lnSpc>
                <a:spcPct val="90000"/>
              </a:lnSpc>
              <a:spcBef>
                <a:spcPts val="2067"/>
              </a:spcBef>
              <a:spcAft>
                <a:spcPts val="0"/>
              </a:spcAft>
              <a:buClr>
                <a:schemeClr val="dk1"/>
              </a:buClr>
              <a:buSzPts val="6614"/>
              <a:buNone/>
              <a:defRPr sz="6614" b="1"/>
            </a:lvl7pPr>
            <a:lvl8pPr marL="3657600" lvl="7" indent="-228600" algn="l">
              <a:lnSpc>
                <a:spcPct val="90000"/>
              </a:lnSpc>
              <a:spcBef>
                <a:spcPts val="2067"/>
              </a:spcBef>
              <a:spcAft>
                <a:spcPts val="0"/>
              </a:spcAft>
              <a:buClr>
                <a:schemeClr val="dk1"/>
              </a:buClr>
              <a:buSzPts val="6614"/>
              <a:buNone/>
              <a:defRPr sz="6614" b="1"/>
            </a:lvl8pPr>
            <a:lvl9pPr marL="4114800" lvl="8" indent="-228600" algn="l">
              <a:lnSpc>
                <a:spcPct val="90000"/>
              </a:lnSpc>
              <a:spcBef>
                <a:spcPts val="2067"/>
              </a:spcBef>
              <a:spcAft>
                <a:spcPts val="0"/>
              </a:spcAft>
              <a:buClr>
                <a:schemeClr val="dk1"/>
              </a:buClr>
              <a:buSzPts val="6614"/>
              <a:buNone/>
              <a:defRPr sz="6614" b="1"/>
            </a:lvl9pPr>
          </a:lstStyle>
          <a:p>
            <a:endParaRPr/>
          </a:p>
        </p:txBody>
      </p:sp>
      <p:sp>
        <p:nvSpPr>
          <p:cNvPr id="39" name="Google Shape;39;p7"/>
          <p:cNvSpPr txBox="1">
            <a:spLocks noGrp="1"/>
          </p:cNvSpPr>
          <p:nvPr>
            <p:ph type="body" idx="2"/>
          </p:nvPr>
        </p:nvSpPr>
        <p:spPr>
          <a:xfrm>
            <a:off x="3471563" y="11834740"/>
            <a:ext cx="21321539"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5514975" y="7942328"/>
            <a:ext cx="21426543" cy="38924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134"/>
              </a:spcBef>
              <a:spcAft>
                <a:spcPts val="0"/>
              </a:spcAft>
              <a:buClr>
                <a:schemeClr val="dk1"/>
              </a:buClr>
              <a:buSzPts val="9921"/>
              <a:buNone/>
              <a:defRPr sz="9921" b="1"/>
            </a:lvl1pPr>
            <a:lvl2pPr marL="914400" lvl="1" indent="-228600" algn="l">
              <a:lnSpc>
                <a:spcPct val="90000"/>
              </a:lnSpc>
              <a:spcBef>
                <a:spcPts val="2067"/>
              </a:spcBef>
              <a:spcAft>
                <a:spcPts val="0"/>
              </a:spcAft>
              <a:buClr>
                <a:schemeClr val="dk1"/>
              </a:buClr>
              <a:buSzPts val="8268"/>
              <a:buNone/>
              <a:defRPr sz="8268" b="1"/>
            </a:lvl2pPr>
            <a:lvl3pPr marL="1371600" lvl="2" indent="-228600" algn="l">
              <a:lnSpc>
                <a:spcPct val="90000"/>
              </a:lnSpc>
              <a:spcBef>
                <a:spcPts val="2067"/>
              </a:spcBef>
              <a:spcAft>
                <a:spcPts val="0"/>
              </a:spcAft>
              <a:buClr>
                <a:schemeClr val="dk1"/>
              </a:buClr>
              <a:buSzPts val="7441"/>
              <a:buNone/>
              <a:defRPr sz="7441" b="1"/>
            </a:lvl3pPr>
            <a:lvl4pPr marL="1828800" lvl="3" indent="-228600" algn="l">
              <a:lnSpc>
                <a:spcPct val="90000"/>
              </a:lnSpc>
              <a:spcBef>
                <a:spcPts val="2067"/>
              </a:spcBef>
              <a:spcAft>
                <a:spcPts val="0"/>
              </a:spcAft>
              <a:buClr>
                <a:schemeClr val="dk1"/>
              </a:buClr>
              <a:buSzPts val="6614"/>
              <a:buNone/>
              <a:defRPr sz="6614" b="1"/>
            </a:lvl4pPr>
            <a:lvl5pPr marL="2286000" lvl="4" indent="-228600" algn="l">
              <a:lnSpc>
                <a:spcPct val="90000"/>
              </a:lnSpc>
              <a:spcBef>
                <a:spcPts val="2067"/>
              </a:spcBef>
              <a:spcAft>
                <a:spcPts val="0"/>
              </a:spcAft>
              <a:buClr>
                <a:schemeClr val="dk1"/>
              </a:buClr>
              <a:buSzPts val="6614"/>
              <a:buNone/>
              <a:defRPr sz="6614" b="1"/>
            </a:lvl5pPr>
            <a:lvl6pPr marL="2743200" lvl="5" indent="-228600" algn="l">
              <a:lnSpc>
                <a:spcPct val="90000"/>
              </a:lnSpc>
              <a:spcBef>
                <a:spcPts val="2067"/>
              </a:spcBef>
              <a:spcAft>
                <a:spcPts val="0"/>
              </a:spcAft>
              <a:buClr>
                <a:schemeClr val="dk1"/>
              </a:buClr>
              <a:buSzPts val="6614"/>
              <a:buNone/>
              <a:defRPr sz="6614" b="1"/>
            </a:lvl6pPr>
            <a:lvl7pPr marL="3200400" lvl="6" indent="-228600" algn="l">
              <a:lnSpc>
                <a:spcPct val="90000"/>
              </a:lnSpc>
              <a:spcBef>
                <a:spcPts val="2067"/>
              </a:spcBef>
              <a:spcAft>
                <a:spcPts val="0"/>
              </a:spcAft>
              <a:buClr>
                <a:schemeClr val="dk1"/>
              </a:buClr>
              <a:buSzPts val="6614"/>
              <a:buNone/>
              <a:defRPr sz="6614" b="1"/>
            </a:lvl7pPr>
            <a:lvl8pPr marL="3657600" lvl="7" indent="-228600" algn="l">
              <a:lnSpc>
                <a:spcPct val="90000"/>
              </a:lnSpc>
              <a:spcBef>
                <a:spcPts val="2067"/>
              </a:spcBef>
              <a:spcAft>
                <a:spcPts val="0"/>
              </a:spcAft>
              <a:buClr>
                <a:schemeClr val="dk1"/>
              </a:buClr>
              <a:buSzPts val="6614"/>
              <a:buNone/>
              <a:defRPr sz="6614" b="1"/>
            </a:lvl8pPr>
            <a:lvl9pPr marL="4114800" lvl="8" indent="-228600" algn="l">
              <a:lnSpc>
                <a:spcPct val="90000"/>
              </a:lnSpc>
              <a:spcBef>
                <a:spcPts val="2067"/>
              </a:spcBef>
              <a:spcAft>
                <a:spcPts val="0"/>
              </a:spcAft>
              <a:buClr>
                <a:schemeClr val="dk1"/>
              </a:buClr>
              <a:buSzPts val="6614"/>
              <a:buNone/>
              <a:defRPr sz="6614" b="1"/>
            </a:lvl9pPr>
          </a:lstStyle>
          <a:p>
            <a:endParaRPr/>
          </a:p>
        </p:txBody>
      </p:sp>
      <p:sp>
        <p:nvSpPr>
          <p:cNvPr id="41" name="Google Shape;41;p7"/>
          <p:cNvSpPr txBox="1">
            <a:spLocks noGrp="1"/>
          </p:cNvSpPr>
          <p:nvPr>
            <p:ph type="body" idx="4"/>
          </p:nvPr>
        </p:nvSpPr>
        <p:spPr>
          <a:xfrm>
            <a:off x="25514975" y="11834740"/>
            <a:ext cx="21426543" cy="17407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134"/>
              </a:spcBef>
              <a:spcAft>
                <a:spcPts val="0"/>
              </a:spcAft>
              <a:buClr>
                <a:schemeClr val="dk1"/>
              </a:buClr>
              <a:buSzPts val="1800"/>
              <a:buChar char="•"/>
              <a:defRPr/>
            </a:lvl1pPr>
            <a:lvl2pPr marL="914400" lvl="1" indent="-342900" algn="l">
              <a:lnSpc>
                <a:spcPct val="90000"/>
              </a:lnSpc>
              <a:spcBef>
                <a:spcPts val="2067"/>
              </a:spcBef>
              <a:spcAft>
                <a:spcPts val="0"/>
              </a:spcAft>
              <a:buClr>
                <a:schemeClr val="dk1"/>
              </a:buClr>
              <a:buSzPts val="1800"/>
              <a:buChar char="•"/>
              <a:defRPr/>
            </a:lvl2pPr>
            <a:lvl3pPr marL="1371600" lvl="2" indent="-342900" algn="l">
              <a:lnSpc>
                <a:spcPct val="90000"/>
              </a:lnSpc>
              <a:spcBef>
                <a:spcPts val="2067"/>
              </a:spcBef>
              <a:spcAft>
                <a:spcPts val="0"/>
              </a:spcAft>
              <a:buClr>
                <a:schemeClr val="dk1"/>
              </a:buClr>
              <a:buSzPts val="1800"/>
              <a:buChar char="•"/>
              <a:defRPr/>
            </a:lvl3pPr>
            <a:lvl4pPr marL="1828800" lvl="3" indent="-342900" algn="l">
              <a:lnSpc>
                <a:spcPct val="90000"/>
              </a:lnSpc>
              <a:spcBef>
                <a:spcPts val="2067"/>
              </a:spcBef>
              <a:spcAft>
                <a:spcPts val="0"/>
              </a:spcAft>
              <a:buClr>
                <a:schemeClr val="dk1"/>
              </a:buClr>
              <a:buSzPts val="1800"/>
              <a:buChar char="•"/>
              <a:defRPr/>
            </a:lvl4pPr>
            <a:lvl5pPr marL="2286000" lvl="4" indent="-342900" algn="l">
              <a:lnSpc>
                <a:spcPct val="90000"/>
              </a:lnSpc>
              <a:spcBef>
                <a:spcPts val="2067"/>
              </a:spcBef>
              <a:spcAft>
                <a:spcPts val="0"/>
              </a:spcAft>
              <a:buClr>
                <a:schemeClr val="dk1"/>
              </a:buClr>
              <a:buSzPts val="1800"/>
              <a:buChar char="•"/>
              <a:defRPr/>
            </a:lvl5pPr>
            <a:lvl6pPr marL="2743200" lvl="5" indent="-342900" algn="l">
              <a:lnSpc>
                <a:spcPct val="90000"/>
              </a:lnSpc>
              <a:spcBef>
                <a:spcPts val="2067"/>
              </a:spcBef>
              <a:spcAft>
                <a:spcPts val="0"/>
              </a:spcAft>
              <a:buClr>
                <a:schemeClr val="dk1"/>
              </a:buClr>
              <a:buSzPts val="1800"/>
              <a:buChar char="•"/>
              <a:defRPr/>
            </a:lvl6pPr>
            <a:lvl7pPr marL="3200400" lvl="6" indent="-342900" algn="l">
              <a:lnSpc>
                <a:spcPct val="90000"/>
              </a:lnSpc>
              <a:spcBef>
                <a:spcPts val="2067"/>
              </a:spcBef>
              <a:spcAft>
                <a:spcPts val="0"/>
              </a:spcAft>
              <a:buClr>
                <a:schemeClr val="dk1"/>
              </a:buClr>
              <a:buSzPts val="1800"/>
              <a:buChar char="•"/>
              <a:defRPr/>
            </a:lvl7pPr>
            <a:lvl8pPr marL="3657600" lvl="7" indent="-342900" algn="l">
              <a:lnSpc>
                <a:spcPct val="90000"/>
              </a:lnSpc>
              <a:spcBef>
                <a:spcPts val="2067"/>
              </a:spcBef>
              <a:spcAft>
                <a:spcPts val="0"/>
              </a:spcAft>
              <a:buClr>
                <a:schemeClr val="dk1"/>
              </a:buClr>
              <a:buSzPts val="1800"/>
              <a:buChar char="•"/>
              <a:defRPr/>
            </a:lvl8pPr>
            <a:lvl9pPr marL="4114800" lvl="8" indent="-342900" algn="l">
              <a:lnSpc>
                <a:spcPct val="90000"/>
              </a:lnSpc>
              <a:spcBef>
                <a:spcPts val="2067"/>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471563" y="2159952"/>
            <a:ext cx="16255294"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228"/>
              <a:buFont typeface="Calibri"/>
              <a:buNone/>
              <a:defRPr sz="1322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1426543" y="4664900"/>
            <a:ext cx="25514975" cy="23024494"/>
          </a:xfrm>
          <a:prstGeom prst="rect">
            <a:avLst/>
          </a:prstGeom>
          <a:noFill/>
          <a:ln>
            <a:noFill/>
          </a:ln>
        </p:spPr>
        <p:txBody>
          <a:bodyPr spcFirstLastPara="1" wrap="square" lIns="91425" tIns="45700" rIns="91425" bIns="45700" anchor="t" anchorCtr="0">
            <a:normAutofit/>
          </a:bodyPr>
          <a:lstStyle>
            <a:lvl1pPr marL="457200" lvl="0" indent="-1068578" algn="l">
              <a:lnSpc>
                <a:spcPct val="90000"/>
              </a:lnSpc>
              <a:spcBef>
                <a:spcPts val="4134"/>
              </a:spcBef>
              <a:spcAft>
                <a:spcPts val="0"/>
              </a:spcAft>
              <a:buClr>
                <a:schemeClr val="dk1"/>
              </a:buClr>
              <a:buSzPts val="13228"/>
              <a:buChar char="•"/>
              <a:defRPr sz="13228"/>
            </a:lvl1pPr>
            <a:lvl2pPr marL="914400" lvl="1" indent="-963612" algn="l">
              <a:lnSpc>
                <a:spcPct val="90000"/>
              </a:lnSpc>
              <a:spcBef>
                <a:spcPts val="2067"/>
              </a:spcBef>
              <a:spcAft>
                <a:spcPts val="0"/>
              </a:spcAft>
              <a:buClr>
                <a:schemeClr val="dk1"/>
              </a:buClr>
              <a:buSzPts val="11575"/>
              <a:buChar char="•"/>
              <a:defRPr sz="11575"/>
            </a:lvl2pPr>
            <a:lvl3pPr marL="1371600" lvl="2" indent="-858583" algn="l">
              <a:lnSpc>
                <a:spcPct val="90000"/>
              </a:lnSpc>
              <a:spcBef>
                <a:spcPts val="2067"/>
              </a:spcBef>
              <a:spcAft>
                <a:spcPts val="0"/>
              </a:spcAft>
              <a:buClr>
                <a:schemeClr val="dk1"/>
              </a:buClr>
              <a:buSzPts val="9921"/>
              <a:buChar char="•"/>
              <a:defRPr sz="9921"/>
            </a:lvl3pPr>
            <a:lvl4pPr marL="1828800" lvl="3" indent="-753617" algn="l">
              <a:lnSpc>
                <a:spcPct val="90000"/>
              </a:lnSpc>
              <a:spcBef>
                <a:spcPts val="2067"/>
              </a:spcBef>
              <a:spcAft>
                <a:spcPts val="0"/>
              </a:spcAft>
              <a:buClr>
                <a:schemeClr val="dk1"/>
              </a:buClr>
              <a:buSzPts val="8268"/>
              <a:buChar char="•"/>
              <a:defRPr sz="8268"/>
            </a:lvl4pPr>
            <a:lvl5pPr marL="2286000" lvl="4" indent="-753617" algn="l">
              <a:lnSpc>
                <a:spcPct val="90000"/>
              </a:lnSpc>
              <a:spcBef>
                <a:spcPts val="2067"/>
              </a:spcBef>
              <a:spcAft>
                <a:spcPts val="0"/>
              </a:spcAft>
              <a:buClr>
                <a:schemeClr val="dk1"/>
              </a:buClr>
              <a:buSzPts val="8268"/>
              <a:buChar char="•"/>
              <a:defRPr sz="8268"/>
            </a:lvl5pPr>
            <a:lvl6pPr marL="2743200" lvl="5" indent="-753617" algn="l">
              <a:lnSpc>
                <a:spcPct val="90000"/>
              </a:lnSpc>
              <a:spcBef>
                <a:spcPts val="2067"/>
              </a:spcBef>
              <a:spcAft>
                <a:spcPts val="0"/>
              </a:spcAft>
              <a:buClr>
                <a:schemeClr val="dk1"/>
              </a:buClr>
              <a:buSzPts val="8268"/>
              <a:buChar char="•"/>
              <a:defRPr sz="8268"/>
            </a:lvl6pPr>
            <a:lvl7pPr marL="3200400" lvl="6" indent="-753617" algn="l">
              <a:lnSpc>
                <a:spcPct val="90000"/>
              </a:lnSpc>
              <a:spcBef>
                <a:spcPts val="2067"/>
              </a:spcBef>
              <a:spcAft>
                <a:spcPts val="0"/>
              </a:spcAft>
              <a:buClr>
                <a:schemeClr val="dk1"/>
              </a:buClr>
              <a:buSzPts val="8268"/>
              <a:buChar char="•"/>
              <a:defRPr sz="8268"/>
            </a:lvl7pPr>
            <a:lvl8pPr marL="3657600" lvl="7" indent="-753617" algn="l">
              <a:lnSpc>
                <a:spcPct val="90000"/>
              </a:lnSpc>
              <a:spcBef>
                <a:spcPts val="2067"/>
              </a:spcBef>
              <a:spcAft>
                <a:spcPts val="0"/>
              </a:spcAft>
              <a:buClr>
                <a:schemeClr val="dk1"/>
              </a:buClr>
              <a:buSzPts val="8268"/>
              <a:buChar char="•"/>
              <a:defRPr sz="8268"/>
            </a:lvl8pPr>
            <a:lvl9pPr marL="4114800" lvl="8" indent="-753617" algn="l">
              <a:lnSpc>
                <a:spcPct val="90000"/>
              </a:lnSpc>
              <a:spcBef>
                <a:spcPts val="2067"/>
              </a:spcBef>
              <a:spcAft>
                <a:spcPts val="0"/>
              </a:spcAft>
              <a:buClr>
                <a:schemeClr val="dk1"/>
              </a:buClr>
              <a:buSzPts val="8268"/>
              <a:buChar char="•"/>
              <a:defRPr sz="8268"/>
            </a:lvl9pPr>
          </a:lstStyle>
          <a:p>
            <a:endParaRPr/>
          </a:p>
        </p:txBody>
      </p:sp>
      <p:sp>
        <p:nvSpPr>
          <p:cNvPr id="57" name="Google Shape;57;p10"/>
          <p:cNvSpPr txBox="1">
            <a:spLocks noGrp="1"/>
          </p:cNvSpPr>
          <p:nvPr>
            <p:ph type="body" idx="2"/>
          </p:nvPr>
        </p:nvSpPr>
        <p:spPr>
          <a:xfrm>
            <a:off x="3471563" y="9719786"/>
            <a:ext cx="16255294"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134"/>
              </a:spcBef>
              <a:spcAft>
                <a:spcPts val="0"/>
              </a:spcAft>
              <a:buClr>
                <a:schemeClr val="dk1"/>
              </a:buClr>
              <a:buSzPts val="6614"/>
              <a:buNone/>
              <a:defRPr sz="6614"/>
            </a:lvl1pPr>
            <a:lvl2pPr marL="914400" lvl="1" indent="-228600" algn="l">
              <a:lnSpc>
                <a:spcPct val="90000"/>
              </a:lnSpc>
              <a:spcBef>
                <a:spcPts val="2067"/>
              </a:spcBef>
              <a:spcAft>
                <a:spcPts val="0"/>
              </a:spcAft>
              <a:buClr>
                <a:schemeClr val="dk1"/>
              </a:buClr>
              <a:buSzPts val="5787"/>
              <a:buNone/>
              <a:defRPr sz="5787"/>
            </a:lvl2pPr>
            <a:lvl3pPr marL="1371600" lvl="2" indent="-228600" algn="l">
              <a:lnSpc>
                <a:spcPct val="90000"/>
              </a:lnSpc>
              <a:spcBef>
                <a:spcPts val="2067"/>
              </a:spcBef>
              <a:spcAft>
                <a:spcPts val="0"/>
              </a:spcAft>
              <a:buClr>
                <a:schemeClr val="dk1"/>
              </a:buClr>
              <a:buSzPts val="4961"/>
              <a:buNone/>
              <a:defRPr sz="4961"/>
            </a:lvl3pPr>
            <a:lvl4pPr marL="1828800" lvl="3" indent="-228600" algn="l">
              <a:lnSpc>
                <a:spcPct val="90000"/>
              </a:lnSpc>
              <a:spcBef>
                <a:spcPts val="2067"/>
              </a:spcBef>
              <a:spcAft>
                <a:spcPts val="0"/>
              </a:spcAft>
              <a:buClr>
                <a:schemeClr val="dk1"/>
              </a:buClr>
              <a:buSzPts val="4134"/>
              <a:buNone/>
              <a:defRPr sz="4134"/>
            </a:lvl4pPr>
            <a:lvl5pPr marL="2286000" lvl="4" indent="-228600" algn="l">
              <a:lnSpc>
                <a:spcPct val="90000"/>
              </a:lnSpc>
              <a:spcBef>
                <a:spcPts val="2067"/>
              </a:spcBef>
              <a:spcAft>
                <a:spcPts val="0"/>
              </a:spcAft>
              <a:buClr>
                <a:schemeClr val="dk1"/>
              </a:buClr>
              <a:buSzPts val="4134"/>
              <a:buNone/>
              <a:defRPr sz="4134"/>
            </a:lvl5pPr>
            <a:lvl6pPr marL="2743200" lvl="5" indent="-228600" algn="l">
              <a:lnSpc>
                <a:spcPct val="90000"/>
              </a:lnSpc>
              <a:spcBef>
                <a:spcPts val="2067"/>
              </a:spcBef>
              <a:spcAft>
                <a:spcPts val="0"/>
              </a:spcAft>
              <a:buClr>
                <a:schemeClr val="dk1"/>
              </a:buClr>
              <a:buSzPts val="4134"/>
              <a:buNone/>
              <a:defRPr sz="4134"/>
            </a:lvl6pPr>
            <a:lvl7pPr marL="3200400" lvl="6" indent="-228600" algn="l">
              <a:lnSpc>
                <a:spcPct val="90000"/>
              </a:lnSpc>
              <a:spcBef>
                <a:spcPts val="2067"/>
              </a:spcBef>
              <a:spcAft>
                <a:spcPts val="0"/>
              </a:spcAft>
              <a:buClr>
                <a:schemeClr val="dk1"/>
              </a:buClr>
              <a:buSzPts val="4134"/>
              <a:buNone/>
              <a:defRPr sz="4134"/>
            </a:lvl7pPr>
            <a:lvl8pPr marL="3657600" lvl="7" indent="-228600" algn="l">
              <a:lnSpc>
                <a:spcPct val="90000"/>
              </a:lnSpc>
              <a:spcBef>
                <a:spcPts val="2067"/>
              </a:spcBef>
              <a:spcAft>
                <a:spcPts val="0"/>
              </a:spcAft>
              <a:buClr>
                <a:schemeClr val="dk1"/>
              </a:buClr>
              <a:buSzPts val="4134"/>
              <a:buNone/>
              <a:defRPr sz="4134"/>
            </a:lvl8pPr>
            <a:lvl9pPr marL="4114800" lvl="8" indent="-228600" algn="l">
              <a:lnSpc>
                <a:spcPct val="90000"/>
              </a:lnSpc>
              <a:spcBef>
                <a:spcPts val="2067"/>
              </a:spcBef>
              <a:spcAft>
                <a:spcPts val="0"/>
              </a:spcAft>
              <a:buClr>
                <a:schemeClr val="dk1"/>
              </a:buClr>
              <a:buSzPts val="4134"/>
              <a:buNone/>
              <a:defRPr sz="4134"/>
            </a:lvl9pPr>
          </a:lstStyle>
          <a:p>
            <a:endParaRPr/>
          </a:p>
        </p:txBody>
      </p:sp>
      <p:sp>
        <p:nvSpPr>
          <p:cNvPr id="58" name="Google Shape;58;p10"/>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471563" y="2159952"/>
            <a:ext cx="16255294" cy="75598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228"/>
              <a:buFont typeface="Calibri"/>
              <a:buNone/>
              <a:defRPr sz="1322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21426543" y="4664900"/>
            <a:ext cx="25514975" cy="23024494"/>
          </a:xfrm>
          <a:prstGeom prst="rect">
            <a:avLst/>
          </a:prstGeom>
          <a:noFill/>
          <a:ln>
            <a:noFill/>
          </a:ln>
        </p:spPr>
      </p:sp>
      <p:sp>
        <p:nvSpPr>
          <p:cNvPr id="64" name="Google Shape;64;p11"/>
          <p:cNvSpPr txBox="1">
            <a:spLocks noGrp="1"/>
          </p:cNvSpPr>
          <p:nvPr>
            <p:ph type="body" idx="1"/>
          </p:nvPr>
        </p:nvSpPr>
        <p:spPr>
          <a:xfrm>
            <a:off x="3471563" y="9719786"/>
            <a:ext cx="16255294" cy="18007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134"/>
              </a:spcBef>
              <a:spcAft>
                <a:spcPts val="0"/>
              </a:spcAft>
              <a:buClr>
                <a:schemeClr val="dk1"/>
              </a:buClr>
              <a:buSzPts val="6614"/>
              <a:buNone/>
              <a:defRPr sz="6614"/>
            </a:lvl1pPr>
            <a:lvl2pPr marL="914400" lvl="1" indent="-228600" algn="l">
              <a:lnSpc>
                <a:spcPct val="90000"/>
              </a:lnSpc>
              <a:spcBef>
                <a:spcPts val="2067"/>
              </a:spcBef>
              <a:spcAft>
                <a:spcPts val="0"/>
              </a:spcAft>
              <a:buClr>
                <a:schemeClr val="dk1"/>
              </a:buClr>
              <a:buSzPts val="5787"/>
              <a:buNone/>
              <a:defRPr sz="5787"/>
            </a:lvl2pPr>
            <a:lvl3pPr marL="1371600" lvl="2" indent="-228600" algn="l">
              <a:lnSpc>
                <a:spcPct val="90000"/>
              </a:lnSpc>
              <a:spcBef>
                <a:spcPts val="2067"/>
              </a:spcBef>
              <a:spcAft>
                <a:spcPts val="0"/>
              </a:spcAft>
              <a:buClr>
                <a:schemeClr val="dk1"/>
              </a:buClr>
              <a:buSzPts val="4961"/>
              <a:buNone/>
              <a:defRPr sz="4961"/>
            </a:lvl3pPr>
            <a:lvl4pPr marL="1828800" lvl="3" indent="-228600" algn="l">
              <a:lnSpc>
                <a:spcPct val="90000"/>
              </a:lnSpc>
              <a:spcBef>
                <a:spcPts val="2067"/>
              </a:spcBef>
              <a:spcAft>
                <a:spcPts val="0"/>
              </a:spcAft>
              <a:buClr>
                <a:schemeClr val="dk1"/>
              </a:buClr>
              <a:buSzPts val="4134"/>
              <a:buNone/>
              <a:defRPr sz="4134"/>
            </a:lvl4pPr>
            <a:lvl5pPr marL="2286000" lvl="4" indent="-228600" algn="l">
              <a:lnSpc>
                <a:spcPct val="90000"/>
              </a:lnSpc>
              <a:spcBef>
                <a:spcPts val="2067"/>
              </a:spcBef>
              <a:spcAft>
                <a:spcPts val="0"/>
              </a:spcAft>
              <a:buClr>
                <a:schemeClr val="dk1"/>
              </a:buClr>
              <a:buSzPts val="4134"/>
              <a:buNone/>
              <a:defRPr sz="4134"/>
            </a:lvl5pPr>
            <a:lvl6pPr marL="2743200" lvl="5" indent="-228600" algn="l">
              <a:lnSpc>
                <a:spcPct val="90000"/>
              </a:lnSpc>
              <a:spcBef>
                <a:spcPts val="2067"/>
              </a:spcBef>
              <a:spcAft>
                <a:spcPts val="0"/>
              </a:spcAft>
              <a:buClr>
                <a:schemeClr val="dk1"/>
              </a:buClr>
              <a:buSzPts val="4134"/>
              <a:buNone/>
              <a:defRPr sz="4134"/>
            </a:lvl6pPr>
            <a:lvl7pPr marL="3200400" lvl="6" indent="-228600" algn="l">
              <a:lnSpc>
                <a:spcPct val="90000"/>
              </a:lnSpc>
              <a:spcBef>
                <a:spcPts val="2067"/>
              </a:spcBef>
              <a:spcAft>
                <a:spcPts val="0"/>
              </a:spcAft>
              <a:buClr>
                <a:schemeClr val="dk1"/>
              </a:buClr>
              <a:buSzPts val="4134"/>
              <a:buNone/>
              <a:defRPr sz="4134"/>
            </a:lvl7pPr>
            <a:lvl8pPr marL="3657600" lvl="7" indent="-228600" algn="l">
              <a:lnSpc>
                <a:spcPct val="90000"/>
              </a:lnSpc>
              <a:spcBef>
                <a:spcPts val="2067"/>
              </a:spcBef>
              <a:spcAft>
                <a:spcPts val="0"/>
              </a:spcAft>
              <a:buClr>
                <a:schemeClr val="dk1"/>
              </a:buClr>
              <a:buSzPts val="4134"/>
              <a:buNone/>
              <a:defRPr sz="4134"/>
            </a:lvl8pPr>
            <a:lvl9pPr marL="4114800" lvl="8" indent="-228600" algn="l">
              <a:lnSpc>
                <a:spcPct val="90000"/>
              </a:lnSpc>
              <a:spcBef>
                <a:spcPts val="2067"/>
              </a:spcBef>
              <a:spcAft>
                <a:spcPts val="0"/>
              </a:spcAft>
              <a:buClr>
                <a:schemeClr val="dk1"/>
              </a:buClr>
              <a:buSzPts val="4134"/>
              <a:buNone/>
              <a:defRPr sz="4134"/>
            </a:lvl9pPr>
          </a:lstStyle>
          <a:p>
            <a:endParaRPr/>
          </a:p>
        </p:txBody>
      </p:sp>
      <p:sp>
        <p:nvSpPr>
          <p:cNvPr id="65" name="Google Shape;65;p11"/>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464997" y="1724964"/>
            <a:ext cx="43469957" cy="62623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189"/>
              <a:buFont typeface="Calibri"/>
              <a:buNone/>
              <a:defRPr sz="181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464997" y="8624810"/>
            <a:ext cx="43469957" cy="20557051"/>
          </a:xfrm>
          <a:prstGeom prst="rect">
            <a:avLst/>
          </a:prstGeom>
          <a:noFill/>
          <a:ln>
            <a:noFill/>
          </a:ln>
        </p:spPr>
        <p:txBody>
          <a:bodyPr spcFirstLastPara="1" wrap="square" lIns="91425" tIns="45700" rIns="91425" bIns="45700" anchor="t" anchorCtr="0">
            <a:normAutofit/>
          </a:bodyPr>
          <a:lstStyle>
            <a:lvl1pPr marL="457200" marR="0" lvl="0" indent="-963612" algn="l" rtl="0">
              <a:lnSpc>
                <a:spcPct val="90000"/>
              </a:lnSpc>
              <a:spcBef>
                <a:spcPts val="4134"/>
              </a:spcBef>
              <a:spcAft>
                <a:spcPts val="0"/>
              </a:spcAft>
              <a:buClr>
                <a:schemeClr val="dk1"/>
              </a:buClr>
              <a:buSzPts val="11575"/>
              <a:buFont typeface="Arial"/>
              <a:buChar char="•"/>
              <a:defRPr sz="11575" b="0" i="0" u="none" strike="noStrike" cap="none">
                <a:solidFill>
                  <a:schemeClr val="dk1"/>
                </a:solidFill>
                <a:latin typeface="Calibri"/>
                <a:ea typeface="Calibri"/>
                <a:cs typeface="Calibri"/>
                <a:sym typeface="Calibri"/>
              </a:defRPr>
            </a:lvl1pPr>
            <a:lvl2pPr marL="914400" marR="0" lvl="1" indent="-858583" algn="l" rtl="0">
              <a:lnSpc>
                <a:spcPct val="90000"/>
              </a:lnSpc>
              <a:spcBef>
                <a:spcPts val="2067"/>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2pPr>
            <a:lvl3pPr marL="1371600" marR="0" lvl="2" indent="-753618" algn="l" rtl="0">
              <a:lnSpc>
                <a:spcPct val="90000"/>
              </a:lnSpc>
              <a:spcBef>
                <a:spcPts val="2067"/>
              </a:spcBef>
              <a:spcAft>
                <a:spcPts val="0"/>
              </a:spcAft>
              <a:buClr>
                <a:schemeClr val="dk1"/>
              </a:buClr>
              <a:buSzPts val="8268"/>
              <a:buFont typeface="Arial"/>
              <a:buChar char="•"/>
              <a:defRPr sz="8268" b="0" i="0" u="none" strike="noStrike" cap="none">
                <a:solidFill>
                  <a:schemeClr val="dk1"/>
                </a:solidFill>
                <a:latin typeface="Calibri"/>
                <a:ea typeface="Calibri"/>
                <a:cs typeface="Calibri"/>
                <a:sym typeface="Calibri"/>
              </a:defRPr>
            </a:lvl3pPr>
            <a:lvl4pPr marL="1828800" marR="0" lvl="3"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4pPr>
            <a:lvl5pPr marL="2286000" marR="0" lvl="4"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5pPr>
            <a:lvl6pPr marL="2743200" marR="0" lvl="5"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6pPr>
            <a:lvl7pPr marL="3200400" marR="0" lvl="6"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7pPr>
            <a:lvl8pPr marL="3657600" marR="0" lvl="7"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8pPr>
            <a:lvl9pPr marL="4114800" marR="0" lvl="8" indent="-701103" algn="l" rtl="0">
              <a:lnSpc>
                <a:spcPct val="90000"/>
              </a:lnSpc>
              <a:spcBef>
                <a:spcPts val="2067"/>
              </a:spcBef>
              <a:spcAft>
                <a:spcPts val="0"/>
              </a:spcAft>
              <a:buClr>
                <a:schemeClr val="dk1"/>
              </a:buClr>
              <a:buSzPts val="7441"/>
              <a:buFont typeface="Arial"/>
              <a:buChar char="•"/>
              <a:defRPr sz="7441"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464996" y="30029342"/>
            <a:ext cx="11339989" cy="17249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96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6694984" y="30029342"/>
            <a:ext cx="17009983" cy="172496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96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5594965" y="30029342"/>
            <a:ext cx="11339989" cy="172496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961" b="0" i="0" u="none" strike="noStrike" cap="none">
                <a:solidFill>
                  <a:srgbClr val="888888"/>
                </a:solidFill>
                <a:latin typeface="Calibri"/>
                <a:ea typeface="Calibri"/>
                <a:cs typeface="Calibri"/>
                <a:sym typeface="Calibri"/>
              </a:defRPr>
            </a:lvl1pPr>
            <a:lvl2pPr marL="0" marR="0" lvl="1" indent="0" algn="r" rtl="0">
              <a:spcBef>
                <a:spcPts val="0"/>
              </a:spcBef>
              <a:buNone/>
              <a:defRPr sz="4961" b="0" i="0" u="none" strike="noStrike" cap="none">
                <a:solidFill>
                  <a:srgbClr val="888888"/>
                </a:solidFill>
                <a:latin typeface="Calibri"/>
                <a:ea typeface="Calibri"/>
                <a:cs typeface="Calibri"/>
                <a:sym typeface="Calibri"/>
              </a:defRPr>
            </a:lvl2pPr>
            <a:lvl3pPr marL="0" marR="0" lvl="2" indent="0" algn="r" rtl="0">
              <a:spcBef>
                <a:spcPts val="0"/>
              </a:spcBef>
              <a:buNone/>
              <a:defRPr sz="4961" b="0" i="0" u="none" strike="noStrike" cap="none">
                <a:solidFill>
                  <a:srgbClr val="888888"/>
                </a:solidFill>
                <a:latin typeface="Calibri"/>
                <a:ea typeface="Calibri"/>
                <a:cs typeface="Calibri"/>
                <a:sym typeface="Calibri"/>
              </a:defRPr>
            </a:lvl3pPr>
            <a:lvl4pPr marL="0" marR="0" lvl="3" indent="0" algn="r" rtl="0">
              <a:spcBef>
                <a:spcPts val="0"/>
              </a:spcBef>
              <a:buNone/>
              <a:defRPr sz="4961" b="0" i="0" u="none" strike="noStrike" cap="none">
                <a:solidFill>
                  <a:srgbClr val="888888"/>
                </a:solidFill>
                <a:latin typeface="Calibri"/>
                <a:ea typeface="Calibri"/>
                <a:cs typeface="Calibri"/>
                <a:sym typeface="Calibri"/>
              </a:defRPr>
            </a:lvl4pPr>
            <a:lvl5pPr marL="0" marR="0" lvl="4" indent="0" algn="r" rtl="0">
              <a:spcBef>
                <a:spcPts val="0"/>
              </a:spcBef>
              <a:buNone/>
              <a:defRPr sz="4961" b="0" i="0" u="none" strike="noStrike" cap="none">
                <a:solidFill>
                  <a:srgbClr val="888888"/>
                </a:solidFill>
                <a:latin typeface="Calibri"/>
                <a:ea typeface="Calibri"/>
                <a:cs typeface="Calibri"/>
                <a:sym typeface="Calibri"/>
              </a:defRPr>
            </a:lvl5pPr>
            <a:lvl6pPr marL="0" marR="0" lvl="5" indent="0" algn="r" rtl="0">
              <a:spcBef>
                <a:spcPts val="0"/>
              </a:spcBef>
              <a:buNone/>
              <a:defRPr sz="4961" b="0" i="0" u="none" strike="noStrike" cap="none">
                <a:solidFill>
                  <a:srgbClr val="888888"/>
                </a:solidFill>
                <a:latin typeface="Calibri"/>
                <a:ea typeface="Calibri"/>
                <a:cs typeface="Calibri"/>
                <a:sym typeface="Calibri"/>
              </a:defRPr>
            </a:lvl6pPr>
            <a:lvl7pPr marL="0" marR="0" lvl="6" indent="0" algn="r" rtl="0">
              <a:spcBef>
                <a:spcPts val="0"/>
              </a:spcBef>
              <a:buNone/>
              <a:defRPr sz="4961" b="0" i="0" u="none" strike="noStrike" cap="none">
                <a:solidFill>
                  <a:srgbClr val="888888"/>
                </a:solidFill>
                <a:latin typeface="Calibri"/>
                <a:ea typeface="Calibri"/>
                <a:cs typeface="Calibri"/>
                <a:sym typeface="Calibri"/>
              </a:defRPr>
            </a:lvl7pPr>
            <a:lvl8pPr marL="0" marR="0" lvl="7" indent="0" algn="r" rtl="0">
              <a:spcBef>
                <a:spcPts val="0"/>
              </a:spcBef>
              <a:buNone/>
              <a:defRPr sz="4961" b="0" i="0" u="none" strike="noStrike" cap="none">
                <a:solidFill>
                  <a:srgbClr val="888888"/>
                </a:solidFill>
                <a:latin typeface="Calibri"/>
                <a:ea typeface="Calibri"/>
                <a:cs typeface="Calibri"/>
                <a:sym typeface="Calibri"/>
              </a:defRPr>
            </a:lvl8pPr>
            <a:lvl9pPr marL="0" marR="0" lvl="8" indent="0" algn="r" rtl="0">
              <a:spcBef>
                <a:spcPts val="0"/>
              </a:spcBef>
              <a:buNone/>
              <a:defRPr sz="496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2F3">
            <a:alpha val="54901"/>
          </a:srgbClr>
        </a:solidFill>
        <a:effectLst/>
      </p:bgPr>
    </p:bg>
    <p:spTree>
      <p:nvGrpSpPr>
        <p:cNvPr id="1" name="Shape 83"/>
        <p:cNvGrpSpPr/>
        <p:nvPr/>
      </p:nvGrpSpPr>
      <p:grpSpPr>
        <a:xfrm>
          <a:off x="0" y="0"/>
          <a:ext cx="0" cy="0"/>
          <a:chOff x="0" y="0"/>
          <a:chExt cx="0" cy="0"/>
        </a:xfrm>
      </p:grpSpPr>
      <p:pic>
        <p:nvPicPr>
          <p:cNvPr id="84" name="Google Shape;84;p1" descr="A picture containing water, sitting, star, table&#10;&#10;Description automatically generated"/>
          <p:cNvPicPr preferRelativeResize="0"/>
          <p:nvPr/>
        </p:nvPicPr>
        <p:blipFill rotWithShape="1">
          <a:blip r:embed="rId3">
            <a:alphaModFix/>
          </a:blip>
          <a:srcRect t="30068" b="26864"/>
          <a:stretch/>
        </p:blipFill>
        <p:spPr>
          <a:xfrm>
            <a:off x="0" y="-96158"/>
            <a:ext cx="50399950" cy="7358393"/>
          </a:xfrm>
          <a:prstGeom prst="rect">
            <a:avLst/>
          </a:prstGeom>
          <a:blipFill>
            <a:blip r:embed="rId4"/>
            <a:stretch>
              <a:fillRect/>
            </a:stretch>
          </a:blipFill>
          <a:ln>
            <a:noFill/>
          </a:ln>
        </p:spPr>
      </p:pic>
      <p:sp>
        <p:nvSpPr>
          <p:cNvPr id="85" name="Google Shape;85;p1"/>
          <p:cNvSpPr/>
          <p:nvPr/>
        </p:nvSpPr>
        <p:spPr>
          <a:xfrm>
            <a:off x="363016" y="7451237"/>
            <a:ext cx="10025874" cy="11506540"/>
          </a:xfrm>
          <a:prstGeom prst="rect">
            <a:avLst/>
          </a:prstGeom>
          <a:solidFill>
            <a:schemeClr val="lt1">
              <a:alpha val="54901"/>
            </a:schemeClr>
          </a:solidFill>
          <a:ln w="19050" cap="flat" cmpd="sng">
            <a:solidFill>
              <a:srgbClr val="713D7B"/>
            </a:solidFill>
            <a:prstDash val="solid"/>
            <a:round/>
            <a:headEnd type="none" w="sm" len="sm"/>
            <a:tailEnd type="none" w="sm" len="sm"/>
          </a:ln>
        </p:spPr>
        <p:txBody>
          <a:bodyPr spcFirstLastPara="1" wrap="square" lIns="376300" tIns="376300" rIns="376300" bIns="376300" anchor="t" anchorCtr="0">
            <a:noAutofit/>
          </a:bodyPr>
          <a:lstStyle/>
          <a:p>
            <a:pPr marL="0" marR="0" lvl="0" indent="0" algn="l" rtl="0">
              <a:spcBef>
                <a:spcPts val="0"/>
              </a:spcBef>
              <a:spcAft>
                <a:spcPts val="0"/>
              </a:spcAft>
              <a:buNone/>
            </a:pPr>
            <a:endParaRPr sz="4008" b="1" i="0" u="none" strike="noStrike" cap="none">
              <a:solidFill>
                <a:schemeClr val="dk1"/>
              </a:solidFill>
              <a:latin typeface="Calibri"/>
              <a:ea typeface="Calibri"/>
              <a:cs typeface="Calibri"/>
              <a:sym typeface="Calibri"/>
            </a:endParaRPr>
          </a:p>
          <a:p>
            <a:pPr marL="0" marR="0" lvl="0" indent="0" algn="l" rtl="0">
              <a:spcBef>
                <a:spcPts val="2400"/>
              </a:spcBef>
              <a:spcAft>
                <a:spcPts val="0"/>
              </a:spcAft>
              <a:buNone/>
            </a:pPr>
            <a:r>
              <a:rPr lang="en-CA" sz="4800" b="1" i="0" u="none" strike="noStrike" cap="none">
                <a:solidFill>
                  <a:srgbClr val="C55A11"/>
                </a:solidFill>
                <a:latin typeface="Calibri"/>
                <a:ea typeface="Calibri"/>
                <a:cs typeface="Calibri"/>
                <a:sym typeface="Calibri"/>
              </a:rPr>
              <a:t>How To Use This Poster Template</a:t>
            </a:r>
            <a:endParaRPr/>
          </a:p>
          <a:p>
            <a:pPr marL="0" marR="0" lvl="0" indent="0" algn="l" rtl="0">
              <a:spcBef>
                <a:spcPts val="2004"/>
              </a:spcBef>
              <a:spcAft>
                <a:spcPts val="0"/>
              </a:spcAft>
              <a:buNone/>
            </a:pPr>
            <a:r>
              <a:rPr lang="en-CA" sz="4008" b="0" i="0" u="none" strike="noStrike" cap="none">
                <a:solidFill>
                  <a:schemeClr val="dk1"/>
                </a:solidFill>
                <a:latin typeface="Calibri"/>
                <a:ea typeface="Calibri"/>
                <a:cs typeface="Calibri"/>
                <a:sym typeface="Calibri"/>
              </a:rPr>
              <a:t>Highlight this text and replace it by either typing in new text, or by copying text from a Microsoft Word document or a PowerPoint slide and pasting it in.</a:t>
            </a:r>
            <a:endParaRPr sz="4008" b="0" i="0" u="none" strike="noStrike" cap="none">
              <a:solidFill>
                <a:schemeClr val="dk1"/>
              </a:solidFill>
              <a:latin typeface="Calibri"/>
              <a:ea typeface="Calibri"/>
              <a:cs typeface="Calibri"/>
              <a:sym typeface="Calibri"/>
            </a:endParaRPr>
          </a:p>
          <a:p>
            <a:pPr marL="0" marR="0" lvl="0" indent="0" algn="l" rtl="0">
              <a:spcBef>
                <a:spcPts val="2400"/>
              </a:spcBef>
              <a:spcAft>
                <a:spcPts val="0"/>
              </a:spcAft>
              <a:buNone/>
            </a:pPr>
            <a:r>
              <a:rPr lang="en-CA" sz="4800" b="1" i="0" u="none" strike="noStrike" cap="none">
                <a:solidFill>
                  <a:srgbClr val="C55A11"/>
                </a:solidFill>
                <a:latin typeface="Calibri"/>
                <a:ea typeface="Calibri"/>
                <a:cs typeface="Calibri"/>
                <a:sym typeface="Calibri"/>
              </a:rPr>
              <a:t>Font</a:t>
            </a:r>
            <a:endParaRPr/>
          </a:p>
          <a:p>
            <a:pPr marL="744510" marR="0" lvl="0" indent="-744510" algn="l" rtl="0">
              <a:spcBef>
                <a:spcPts val="2004"/>
              </a:spcBef>
              <a:spcAft>
                <a:spcPts val="0"/>
              </a:spcAft>
              <a:buClr>
                <a:schemeClr val="dk1"/>
              </a:buClr>
              <a:buSzPts val="4008"/>
              <a:buFont typeface="Calibri"/>
              <a:buAutoNum type="arabicPeriod"/>
            </a:pPr>
            <a:r>
              <a:rPr lang="en-CA" sz="4008" b="0" i="0" u="none" strike="noStrike" cap="none">
                <a:solidFill>
                  <a:schemeClr val="dk1"/>
                </a:solidFill>
                <a:latin typeface="Calibri"/>
                <a:ea typeface="Calibri"/>
                <a:cs typeface="Calibri"/>
                <a:sym typeface="Calibri"/>
              </a:rPr>
              <a:t>Font size must be 20 points or larger.</a:t>
            </a:r>
            <a:endParaRPr/>
          </a:p>
          <a:p>
            <a:pPr marL="744510" marR="0" lvl="0" indent="-744510" algn="l" rtl="0">
              <a:spcBef>
                <a:spcPts val="2004"/>
              </a:spcBef>
              <a:spcAft>
                <a:spcPts val="0"/>
              </a:spcAft>
              <a:buClr>
                <a:schemeClr val="dk1"/>
              </a:buClr>
              <a:buSzPts val="4008"/>
              <a:buFont typeface="Calibri"/>
              <a:buAutoNum type="arabicPeriod"/>
            </a:pPr>
            <a:r>
              <a:rPr lang="en-CA" sz="4008" b="0" i="0" u="none" strike="noStrike" cap="none">
                <a:solidFill>
                  <a:schemeClr val="dk1"/>
                </a:solidFill>
                <a:latin typeface="Calibri"/>
                <a:ea typeface="Calibri"/>
                <a:cs typeface="Calibri"/>
                <a:sym typeface="Calibri"/>
              </a:rPr>
              <a:t>Font must be left-aligned. Do not center font.</a:t>
            </a:r>
            <a:endParaRPr/>
          </a:p>
          <a:p>
            <a:pPr marL="744510" marR="0" lvl="0" indent="-744510" algn="l" rtl="0">
              <a:spcBef>
                <a:spcPts val="2004"/>
              </a:spcBef>
              <a:spcAft>
                <a:spcPts val="0"/>
              </a:spcAft>
              <a:buClr>
                <a:schemeClr val="dk1"/>
              </a:buClr>
              <a:buSzPts val="4008"/>
              <a:buFont typeface="Calibri"/>
              <a:buAutoNum type="arabicPeriod"/>
            </a:pPr>
            <a:r>
              <a:rPr lang="en-CA" sz="4008" b="0" i="0" u="none" strike="noStrike" cap="none">
                <a:solidFill>
                  <a:schemeClr val="dk1"/>
                </a:solidFill>
                <a:latin typeface="Calibri"/>
                <a:ea typeface="Calibri"/>
                <a:cs typeface="Calibri"/>
                <a:sym typeface="Calibri"/>
              </a:rPr>
              <a:t>Use of Arial or Calibri Font is strongly encouraged.</a:t>
            </a:r>
            <a:endParaRPr/>
          </a:p>
          <a:p>
            <a:pPr marL="0" marR="0" lvl="0" indent="0" algn="l" rtl="0">
              <a:spcBef>
                <a:spcPts val="0"/>
              </a:spcBef>
              <a:spcAft>
                <a:spcPts val="0"/>
              </a:spcAft>
              <a:buNone/>
            </a:pPr>
            <a:endParaRPr sz="3006" b="0" i="0" u="none" strike="noStrike" cap="none">
              <a:solidFill>
                <a:schemeClr val="dk1"/>
              </a:solidFill>
              <a:latin typeface="Arial"/>
              <a:ea typeface="Arial"/>
              <a:cs typeface="Arial"/>
              <a:sym typeface="Arial"/>
            </a:endParaRPr>
          </a:p>
        </p:txBody>
      </p:sp>
      <p:sp>
        <p:nvSpPr>
          <p:cNvPr id="86" name="Google Shape;86;p1"/>
          <p:cNvSpPr/>
          <p:nvPr/>
        </p:nvSpPr>
        <p:spPr>
          <a:xfrm>
            <a:off x="37613578" y="7451238"/>
            <a:ext cx="12379674" cy="17095036"/>
          </a:xfrm>
          <a:prstGeom prst="rect">
            <a:avLst/>
          </a:prstGeom>
          <a:solidFill>
            <a:schemeClr val="lt1">
              <a:alpha val="54901"/>
            </a:schemeClr>
          </a:solidFill>
          <a:ln w="19050" cap="flat" cmpd="sng">
            <a:solidFill>
              <a:srgbClr val="713D7B"/>
            </a:solidFill>
            <a:prstDash val="solid"/>
            <a:miter lim="800000"/>
            <a:headEnd type="none" w="sm" len="sm"/>
            <a:tailEnd type="none" w="sm" len="sm"/>
          </a:ln>
        </p:spPr>
        <p:txBody>
          <a:bodyPr spcFirstLastPara="1" wrap="square" lIns="376300" tIns="376300" rIns="376300" bIns="376300" anchor="t" anchorCtr="0">
            <a:noAutofit/>
          </a:bodyPr>
          <a:lstStyle/>
          <a:p>
            <a:pPr marL="0" marR="0" lvl="0" indent="0" algn="l" rtl="0">
              <a:spcBef>
                <a:spcPts val="0"/>
              </a:spcBef>
              <a:spcAft>
                <a:spcPts val="0"/>
              </a:spcAft>
              <a:buNone/>
            </a:pPr>
            <a:endParaRPr sz="4000" b="1" i="0" u="none" strike="noStrike" cap="none">
              <a:solidFill>
                <a:srgbClr val="5F0015"/>
              </a:solidFill>
              <a:latin typeface="Calibri"/>
              <a:ea typeface="Calibri"/>
              <a:cs typeface="Calibri"/>
              <a:sym typeface="Calibri"/>
            </a:endParaRPr>
          </a:p>
          <a:p>
            <a:pPr marL="0" marR="0" lvl="0" indent="0" algn="l" rtl="0">
              <a:spcBef>
                <a:spcPts val="0"/>
              </a:spcBef>
              <a:spcAft>
                <a:spcPts val="0"/>
              </a:spcAft>
              <a:buNone/>
            </a:pPr>
            <a:endParaRPr sz="4000" b="1" i="0" u="none" strike="noStrike" cap="none">
              <a:solidFill>
                <a:srgbClr val="5F0015"/>
              </a:solidFill>
              <a:latin typeface="Calibri"/>
              <a:ea typeface="Calibri"/>
              <a:cs typeface="Calibri"/>
              <a:sym typeface="Calibri"/>
            </a:endParaRPr>
          </a:p>
          <a:p>
            <a:pPr marL="0" marR="0" lvl="0" indent="0" algn="l" rtl="0">
              <a:spcBef>
                <a:spcPts val="0"/>
              </a:spcBef>
              <a:spcAft>
                <a:spcPts val="0"/>
              </a:spcAft>
              <a:buNone/>
            </a:pPr>
            <a:endParaRPr sz="4000" b="1" i="0" u="none" strike="noStrike" cap="none">
              <a:solidFill>
                <a:srgbClr val="5F0015"/>
              </a:solidFill>
              <a:latin typeface="Calibri"/>
              <a:ea typeface="Calibri"/>
              <a:cs typeface="Calibri"/>
              <a:sym typeface="Calibri"/>
            </a:endParaRPr>
          </a:p>
          <a:p>
            <a:pPr marL="0" marR="0" lvl="0" indent="0" algn="l" rtl="0">
              <a:spcBef>
                <a:spcPts val="2400"/>
              </a:spcBef>
              <a:spcAft>
                <a:spcPts val="0"/>
              </a:spcAft>
              <a:buNone/>
            </a:pPr>
            <a:r>
              <a:rPr lang="en-CA" sz="4800" b="1" i="0" u="none" strike="noStrike" cap="none">
                <a:solidFill>
                  <a:srgbClr val="C55A11"/>
                </a:solidFill>
                <a:latin typeface="Calibri"/>
                <a:ea typeface="Calibri"/>
                <a:cs typeface="Calibri"/>
                <a:sym typeface="Calibri"/>
              </a:rPr>
              <a:t>Inserting Pictures</a:t>
            </a:r>
            <a:endParaRPr/>
          </a:p>
          <a:p>
            <a:pPr marL="514350" marR="0" lvl="0" indent="-514350" algn="l" rtl="0">
              <a:spcBef>
                <a:spcPts val="2000"/>
              </a:spcBef>
              <a:spcAft>
                <a:spcPts val="0"/>
              </a:spcAft>
              <a:buClr>
                <a:schemeClr val="dk1"/>
              </a:buClr>
              <a:buSzPts val="4000"/>
              <a:buFont typeface="Calibri"/>
              <a:buAutoNum type="arabicPeriod"/>
            </a:pPr>
            <a:r>
              <a:rPr lang="en-CA" sz="4000" b="0" i="0" u="none" strike="noStrike" cap="none">
                <a:solidFill>
                  <a:schemeClr val="dk1"/>
                </a:solidFill>
                <a:latin typeface="Calibri"/>
                <a:ea typeface="Calibri"/>
                <a:cs typeface="Calibri"/>
                <a:sym typeface="Calibri"/>
              </a:rPr>
              <a:t>Select “INSERT” from top navigation.</a:t>
            </a:r>
            <a:endParaRPr/>
          </a:p>
          <a:p>
            <a:pPr marL="514350" marR="0" lvl="0" indent="-514350" algn="l" rtl="0">
              <a:spcBef>
                <a:spcPts val="2000"/>
              </a:spcBef>
              <a:spcAft>
                <a:spcPts val="0"/>
              </a:spcAft>
              <a:buClr>
                <a:schemeClr val="dk1"/>
              </a:buClr>
              <a:buSzPts val="4000"/>
              <a:buFont typeface="Calibri"/>
              <a:buAutoNum type="arabicPeriod"/>
            </a:pPr>
            <a:r>
              <a:rPr lang="en-CA" sz="4000" b="0" i="0" u="none" strike="noStrike" cap="none">
                <a:solidFill>
                  <a:schemeClr val="dk1"/>
                </a:solidFill>
                <a:latin typeface="Calibri"/>
                <a:ea typeface="Calibri"/>
                <a:cs typeface="Calibri"/>
                <a:sym typeface="Calibri"/>
              </a:rPr>
              <a:t>Select “Picture.”</a:t>
            </a:r>
            <a:endParaRPr/>
          </a:p>
          <a:p>
            <a:pPr marL="514350" marR="0" lvl="0" indent="-514350" algn="l" rtl="0">
              <a:spcBef>
                <a:spcPts val="2000"/>
              </a:spcBef>
              <a:spcAft>
                <a:spcPts val="0"/>
              </a:spcAft>
              <a:buClr>
                <a:schemeClr val="dk1"/>
              </a:buClr>
              <a:buSzPts val="4000"/>
              <a:buFont typeface="Calibri"/>
              <a:buAutoNum type="arabicPeriod"/>
            </a:pPr>
            <a:r>
              <a:rPr lang="en-CA" sz="4000" b="0" i="0" u="none" strike="noStrike" cap="none">
                <a:solidFill>
                  <a:schemeClr val="dk1"/>
                </a:solidFill>
                <a:latin typeface="Calibri"/>
                <a:ea typeface="Calibri"/>
                <a:cs typeface="Calibri"/>
                <a:sym typeface="Calibri"/>
              </a:rPr>
              <a:t>Locate the file on your computer, select it, and click “insert.”</a:t>
            </a:r>
            <a:endParaRPr/>
          </a:p>
          <a:p>
            <a:pPr marL="0" marR="0" lvl="0" indent="0" algn="l" rtl="0">
              <a:spcBef>
                <a:spcPts val="0"/>
              </a:spcBef>
              <a:spcAft>
                <a:spcPts val="0"/>
              </a:spcAft>
              <a:buNone/>
            </a:pPr>
            <a:endParaRPr sz="4000" b="1" i="0" u="none" strike="noStrike" cap="none">
              <a:solidFill>
                <a:srgbClr val="5F0015"/>
              </a:solidFill>
              <a:latin typeface="Calibri"/>
              <a:ea typeface="Calibri"/>
              <a:cs typeface="Calibri"/>
              <a:sym typeface="Calibri"/>
            </a:endParaRPr>
          </a:p>
        </p:txBody>
      </p:sp>
      <p:sp>
        <p:nvSpPr>
          <p:cNvPr id="87" name="Google Shape;87;p1"/>
          <p:cNvSpPr/>
          <p:nvPr/>
        </p:nvSpPr>
        <p:spPr>
          <a:xfrm>
            <a:off x="10795462" y="7451237"/>
            <a:ext cx="26411545" cy="24328209"/>
          </a:xfrm>
          <a:prstGeom prst="rect">
            <a:avLst/>
          </a:prstGeom>
          <a:solidFill>
            <a:schemeClr val="lt1">
              <a:alpha val="54901"/>
            </a:schemeClr>
          </a:solidFill>
          <a:ln w="19050" cap="flat" cmpd="sng">
            <a:solidFill>
              <a:srgbClr val="713D7B"/>
            </a:solidFill>
            <a:prstDash val="solid"/>
            <a:miter lim="800000"/>
            <a:headEnd type="none" w="sm" len="sm"/>
            <a:tailEnd type="none" w="sm" len="sm"/>
          </a:ln>
        </p:spPr>
        <p:txBody>
          <a:bodyPr spcFirstLastPara="1" wrap="square" lIns="376300" tIns="376300" rIns="376300" bIns="376300" anchor="t" anchorCtr="0">
            <a:noAutofit/>
          </a:bodyPr>
          <a:lstStyle/>
          <a:p>
            <a:pPr marL="0" marR="0" lvl="0" indent="0" algn="l" rtl="0">
              <a:spcBef>
                <a:spcPts val="0"/>
              </a:spcBef>
              <a:spcAft>
                <a:spcPts val="0"/>
              </a:spcAft>
              <a:buNone/>
            </a:pPr>
            <a:endParaRPr sz="4000" b="0" i="0" u="none" strike="noStrike" cap="none" dirty="0">
              <a:solidFill>
                <a:schemeClr val="dk1"/>
              </a:solidFill>
              <a:latin typeface="Calibri"/>
              <a:ea typeface="Calibri"/>
              <a:cs typeface="Calibri"/>
              <a:sym typeface="Calibri"/>
            </a:endParaRPr>
          </a:p>
          <a:p>
            <a:pPr marL="0" marR="0" lvl="0" indent="0" algn="l" rtl="0">
              <a:spcBef>
                <a:spcPts val="1600"/>
              </a:spcBef>
              <a:spcAft>
                <a:spcPts val="0"/>
              </a:spcAft>
              <a:buNone/>
            </a:pPr>
            <a:endParaRPr sz="3200" b="0" i="0" u="none" strike="noStrike" cap="none" dirty="0">
              <a:solidFill>
                <a:schemeClr val="dk1"/>
              </a:solidFill>
              <a:latin typeface="Calibri"/>
              <a:ea typeface="Calibri"/>
              <a:cs typeface="Calibri"/>
              <a:sym typeface="Calibri"/>
            </a:endParaRPr>
          </a:p>
          <a:p>
            <a:pPr marL="0" marR="0" lvl="0" indent="0" algn="l" rtl="0">
              <a:spcBef>
                <a:spcPts val="2400"/>
              </a:spcBef>
              <a:spcAft>
                <a:spcPts val="0"/>
              </a:spcAft>
              <a:buNone/>
            </a:pPr>
            <a:r>
              <a:rPr lang="en-CA" sz="4800" b="1" i="0" u="none" strike="noStrike" cap="none" dirty="0">
                <a:solidFill>
                  <a:srgbClr val="C55A11"/>
                </a:solidFill>
                <a:latin typeface="Calibri"/>
                <a:ea typeface="Calibri"/>
                <a:cs typeface="Calibri"/>
                <a:sym typeface="Calibri"/>
              </a:rPr>
              <a:t>Tips for a Successful Poster</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Focus: </a:t>
            </a:r>
            <a:r>
              <a:rPr lang="en-CA" sz="4008" b="0" i="0" u="none" strike="noStrike" cap="none" dirty="0">
                <a:solidFill>
                  <a:schemeClr val="dk1"/>
                </a:solidFill>
                <a:latin typeface="Calibri"/>
                <a:ea typeface="Calibri"/>
                <a:cs typeface="Calibri"/>
                <a:sym typeface="Calibri"/>
              </a:rPr>
              <a:t>Convey 2-3 findings in simple, clear language.</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Conclusion First: </a:t>
            </a:r>
            <a:r>
              <a:rPr lang="en-CA" sz="4008" b="0" i="0" u="none" strike="noStrike" cap="none" dirty="0">
                <a:solidFill>
                  <a:schemeClr val="dk1"/>
                </a:solidFill>
                <a:latin typeface="Calibri"/>
                <a:ea typeface="Calibri"/>
                <a:cs typeface="Calibri"/>
                <a:sym typeface="Calibri"/>
              </a:rPr>
              <a:t>Here’s how many scientists read your paper: Title -&gt; Conclusion -&gt; Everything Else. To hook them, focus on a title and conclusion that will gain their attention.</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Data, Data, Data:</a:t>
            </a:r>
            <a:r>
              <a:rPr lang="en-CA" sz="4008" b="0" i="0" u="none" strike="noStrike" cap="none" dirty="0">
                <a:solidFill>
                  <a:schemeClr val="dk1"/>
                </a:solidFill>
                <a:latin typeface="Calibri"/>
                <a:ea typeface="Calibri"/>
                <a:cs typeface="Calibri"/>
                <a:sym typeface="Calibri"/>
              </a:rPr>
              <a:t> Scientists want to see a data-driven conclusion, not a promise to do the research. </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Titles: </a:t>
            </a:r>
            <a:r>
              <a:rPr lang="en-CA" sz="4008" b="0" i="0" u="none" strike="noStrike" cap="none" dirty="0">
                <a:solidFill>
                  <a:schemeClr val="dk1"/>
                </a:solidFill>
                <a:latin typeface="Calibri"/>
                <a:ea typeface="Calibri"/>
                <a:cs typeface="Calibri"/>
                <a:sym typeface="Calibri"/>
              </a:rPr>
              <a:t>The title of your poster must match exactly, the accepted poster abstract.</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Use Capitalization Sparingly: </a:t>
            </a:r>
            <a:r>
              <a:rPr lang="en-CA" sz="4008" b="0" i="0" u="none" strike="noStrike" cap="none" dirty="0">
                <a:solidFill>
                  <a:schemeClr val="dk1"/>
                </a:solidFill>
                <a:latin typeface="Calibri"/>
                <a:ea typeface="Calibri"/>
                <a:cs typeface="Calibri"/>
                <a:sym typeface="Calibri"/>
              </a:rPr>
              <a:t>Words and sentences written in capital letters are hard to read.</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Use Bold to Make a Point: </a:t>
            </a:r>
            <a:r>
              <a:rPr lang="en-CA" sz="4008" b="0" i="0" u="none" strike="noStrike" cap="none" dirty="0">
                <a:solidFill>
                  <a:schemeClr val="dk1"/>
                </a:solidFill>
                <a:latin typeface="Calibri"/>
                <a:ea typeface="Calibri"/>
                <a:cs typeface="Calibri"/>
                <a:sym typeface="Calibri"/>
              </a:rPr>
              <a:t>Underlining and italicizing words make them hard to read.</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Proofread: </a:t>
            </a:r>
            <a:r>
              <a:rPr lang="en-CA" sz="4008" b="0" i="0" u="none" strike="noStrike" cap="none" dirty="0">
                <a:solidFill>
                  <a:schemeClr val="dk1"/>
                </a:solidFill>
                <a:latin typeface="Calibri"/>
                <a:ea typeface="Calibri"/>
                <a:cs typeface="Calibri"/>
                <a:sym typeface="Calibri"/>
              </a:rPr>
              <a:t>Good spelling, grammar, and punctuation improve your credibility.</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Use figures and pictures to tell a story:</a:t>
            </a:r>
            <a:r>
              <a:rPr lang="en-CA" sz="4008" b="0" i="0" u="none" strike="noStrike" cap="none" dirty="0">
                <a:solidFill>
                  <a:schemeClr val="dk1"/>
                </a:solidFill>
                <a:latin typeface="Calibri"/>
                <a:ea typeface="Calibri"/>
                <a:cs typeface="Calibri"/>
                <a:sym typeface="Calibri"/>
              </a:rPr>
              <a:t> Organize them in a way the eye can follow.</a:t>
            </a:r>
            <a:endParaRPr dirty="0"/>
          </a:p>
          <a:p>
            <a:pPr marL="457200" marR="0" lvl="0" indent="-457200" algn="l" rtl="0">
              <a:spcBef>
                <a:spcPts val="2004"/>
              </a:spcBef>
              <a:spcAft>
                <a:spcPts val="0"/>
              </a:spcAft>
              <a:buClr>
                <a:schemeClr val="dk1"/>
              </a:buClr>
              <a:buSzPts val="4008"/>
              <a:buFont typeface="Arial"/>
              <a:buChar char="•"/>
            </a:pPr>
            <a:r>
              <a:rPr lang="en-CA" sz="4008" b="1" i="0" u="none" strike="noStrike" cap="none" dirty="0">
                <a:solidFill>
                  <a:schemeClr val="dk1"/>
                </a:solidFill>
                <a:latin typeface="Calibri"/>
                <a:ea typeface="Calibri"/>
                <a:cs typeface="Calibri"/>
                <a:sym typeface="Calibri"/>
              </a:rPr>
              <a:t>Less is More: </a:t>
            </a:r>
            <a:r>
              <a:rPr lang="en-CA" sz="4008" b="0" i="0" u="none" strike="noStrike" cap="none" dirty="0">
                <a:solidFill>
                  <a:schemeClr val="dk1"/>
                </a:solidFill>
                <a:latin typeface="Calibri"/>
                <a:ea typeface="Calibri"/>
                <a:cs typeface="Calibri"/>
                <a:sym typeface="Calibri"/>
              </a:rPr>
              <a:t>Many posters have been smothered by the weight of too many words. Simplify graphics and figures as much as possible without sacrificing accuracy. Keep cutting your text until you can use a font size big enough for someone to read from a few feet away</a:t>
            </a:r>
            <a:endParaRPr sz="4008" b="0" i="0" u="none" strike="noStrike" cap="none" dirty="0">
              <a:solidFill>
                <a:schemeClr val="dk1"/>
              </a:solidFill>
              <a:latin typeface="Calibri"/>
              <a:ea typeface="Calibri"/>
              <a:cs typeface="Calibri"/>
              <a:sym typeface="Calibri"/>
            </a:endParaRPr>
          </a:p>
          <a:p>
            <a:pPr marL="0" marR="0" lvl="0" indent="0" algn="l" rtl="0">
              <a:spcBef>
                <a:spcPts val="2004"/>
              </a:spcBef>
              <a:spcAft>
                <a:spcPts val="0"/>
              </a:spcAft>
              <a:buNone/>
            </a:pPr>
            <a:endParaRPr sz="4008" b="0" i="0" u="none" strike="noStrike" cap="none" dirty="0">
              <a:solidFill>
                <a:schemeClr val="dk1"/>
              </a:solidFill>
              <a:latin typeface="Calibri"/>
              <a:ea typeface="Calibri"/>
              <a:cs typeface="Calibri"/>
              <a:sym typeface="Calibri"/>
            </a:endParaRPr>
          </a:p>
          <a:p>
            <a:pPr marL="0" marR="0" lvl="0" indent="0" algn="l" rtl="0">
              <a:spcBef>
                <a:spcPts val="1600"/>
              </a:spcBef>
              <a:spcAft>
                <a:spcPts val="0"/>
              </a:spcAft>
              <a:buNone/>
            </a:pPr>
            <a:endParaRPr sz="3200" b="0" i="0" u="none" strike="noStrike" cap="none" dirty="0">
              <a:solidFill>
                <a:schemeClr val="dk1"/>
              </a:solidFill>
              <a:latin typeface="Calibri"/>
              <a:ea typeface="Calibri"/>
              <a:cs typeface="Calibri"/>
              <a:sym typeface="Calibri"/>
            </a:endParaRPr>
          </a:p>
        </p:txBody>
      </p:sp>
      <p:sp>
        <p:nvSpPr>
          <p:cNvPr id="88" name="Google Shape;88;p1"/>
          <p:cNvSpPr/>
          <p:nvPr/>
        </p:nvSpPr>
        <p:spPr>
          <a:xfrm>
            <a:off x="406699" y="19335780"/>
            <a:ext cx="10025874" cy="12447274"/>
          </a:xfrm>
          <a:prstGeom prst="rect">
            <a:avLst/>
          </a:prstGeom>
          <a:solidFill>
            <a:schemeClr val="lt1">
              <a:alpha val="54901"/>
            </a:schemeClr>
          </a:solidFill>
          <a:ln w="19050" cap="flat" cmpd="sng">
            <a:solidFill>
              <a:srgbClr val="713D7B"/>
            </a:solidFill>
            <a:prstDash val="solid"/>
            <a:round/>
            <a:headEnd type="none" w="sm" len="sm"/>
            <a:tailEnd type="none" w="sm" len="sm"/>
          </a:ln>
        </p:spPr>
        <p:txBody>
          <a:bodyPr spcFirstLastPara="1" wrap="square" lIns="376300" tIns="376300" rIns="376300" bIns="376300" anchor="t" anchorCtr="0">
            <a:noAutofit/>
          </a:bodyPr>
          <a:lstStyle/>
          <a:p>
            <a:pPr marL="399810" marR="0" lvl="0" indent="-399810" algn="l" rtl="0">
              <a:spcBef>
                <a:spcPts val="0"/>
              </a:spcBef>
              <a:spcAft>
                <a:spcPts val="0"/>
              </a:spcAft>
              <a:buNone/>
            </a:pPr>
            <a:endParaRPr sz="3006" b="0" i="0" u="none" strike="noStrike" cap="none">
              <a:solidFill>
                <a:srgbClr val="523864"/>
              </a:solidFill>
              <a:latin typeface="Calibri"/>
              <a:ea typeface="Calibri"/>
              <a:cs typeface="Calibri"/>
              <a:sym typeface="Calibri"/>
            </a:endParaRPr>
          </a:p>
        </p:txBody>
      </p:sp>
      <p:sp>
        <p:nvSpPr>
          <p:cNvPr id="89" name="Google Shape;89;p1"/>
          <p:cNvSpPr/>
          <p:nvPr/>
        </p:nvSpPr>
        <p:spPr>
          <a:xfrm>
            <a:off x="37613577" y="25072771"/>
            <a:ext cx="12379675" cy="6706675"/>
          </a:xfrm>
          <a:prstGeom prst="rect">
            <a:avLst/>
          </a:prstGeom>
          <a:solidFill>
            <a:schemeClr val="lt1">
              <a:alpha val="54901"/>
            </a:schemeClr>
          </a:solidFill>
          <a:ln w="19050" cap="flat" cmpd="sng">
            <a:solidFill>
              <a:srgbClr val="713D7B"/>
            </a:solidFill>
            <a:prstDash val="solid"/>
            <a:miter lim="800000"/>
            <a:headEnd type="none" w="sm" len="sm"/>
            <a:tailEnd type="none" w="sm" len="sm"/>
          </a:ln>
        </p:spPr>
        <p:txBody>
          <a:bodyPr spcFirstLastPara="1" wrap="square" lIns="376300" tIns="376300" rIns="376300" bIns="376300" anchor="t" anchorCtr="0">
            <a:noAutofit/>
          </a:bodyPr>
          <a:lstStyle/>
          <a:p>
            <a:pPr marL="0" marR="0" lvl="0" indent="0" algn="l" rtl="0">
              <a:spcBef>
                <a:spcPts val="0"/>
              </a:spcBef>
              <a:spcAft>
                <a:spcPts val="0"/>
              </a:spcAft>
              <a:buNone/>
            </a:pPr>
            <a:endParaRPr sz="3006">
              <a:solidFill>
                <a:srgbClr val="523864"/>
              </a:solidFill>
              <a:latin typeface="Calibri"/>
              <a:ea typeface="Calibri"/>
              <a:cs typeface="Calibri"/>
              <a:sym typeface="Calibri"/>
            </a:endParaRPr>
          </a:p>
          <a:p>
            <a:pPr marL="0" marR="0" lvl="0" indent="0" algn="l" rtl="0">
              <a:spcBef>
                <a:spcPts val="1503"/>
              </a:spcBef>
              <a:spcAft>
                <a:spcPts val="0"/>
              </a:spcAft>
              <a:buNone/>
            </a:pPr>
            <a:endParaRPr sz="3006">
              <a:solidFill>
                <a:srgbClr val="523864"/>
              </a:solidFill>
              <a:latin typeface="Arial"/>
              <a:ea typeface="Arial"/>
              <a:cs typeface="Arial"/>
              <a:sym typeface="Arial"/>
            </a:endParaRPr>
          </a:p>
          <a:p>
            <a:pPr marL="0" marR="0" lvl="0" indent="0" algn="l" rtl="0">
              <a:spcBef>
                <a:spcPts val="1503"/>
              </a:spcBef>
              <a:spcAft>
                <a:spcPts val="0"/>
              </a:spcAft>
              <a:buNone/>
            </a:pPr>
            <a:endParaRPr sz="3006">
              <a:solidFill>
                <a:srgbClr val="523864"/>
              </a:solidFill>
              <a:latin typeface="Arial"/>
              <a:ea typeface="Arial"/>
              <a:cs typeface="Arial"/>
              <a:sym typeface="Arial"/>
            </a:endParaRPr>
          </a:p>
          <a:p>
            <a:pPr marL="0" marR="0" lvl="0" indent="0" algn="l" rtl="0">
              <a:spcBef>
                <a:spcPts val="2700"/>
              </a:spcBef>
              <a:spcAft>
                <a:spcPts val="0"/>
              </a:spcAft>
              <a:buNone/>
            </a:pPr>
            <a:r>
              <a:rPr lang="en-CA" sz="5400" b="1">
                <a:solidFill>
                  <a:srgbClr val="51B3B1"/>
                </a:solidFill>
                <a:latin typeface="Calibri"/>
                <a:ea typeface="Calibri"/>
                <a:cs typeface="Calibri"/>
                <a:sym typeface="Calibri"/>
              </a:rPr>
              <a:t>Promote Your Poster! </a:t>
            </a:r>
            <a:endParaRPr/>
          </a:p>
          <a:p>
            <a:pPr marL="0" marR="0" lvl="0" indent="0" algn="l" rtl="0">
              <a:spcBef>
                <a:spcPts val="1253"/>
              </a:spcBef>
              <a:spcAft>
                <a:spcPts val="0"/>
              </a:spcAft>
              <a:buNone/>
            </a:pPr>
            <a:endParaRPr sz="2505">
              <a:solidFill>
                <a:srgbClr val="00345B"/>
              </a:solidFill>
              <a:latin typeface="Arial"/>
              <a:ea typeface="Arial"/>
              <a:cs typeface="Arial"/>
              <a:sym typeface="Arial"/>
            </a:endParaRPr>
          </a:p>
        </p:txBody>
      </p:sp>
      <p:sp>
        <p:nvSpPr>
          <p:cNvPr id="90" name="Google Shape;90;p1"/>
          <p:cNvSpPr txBox="1"/>
          <p:nvPr/>
        </p:nvSpPr>
        <p:spPr>
          <a:xfrm>
            <a:off x="7481247" y="1572522"/>
            <a:ext cx="27616335" cy="38138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0"/>
              <a:buFont typeface="Arial"/>
              <a:buNone/>
            </a:pPr>
            <a:r>
              <a:rPr lang="en-CA" sz="8000" b="1" u="none">
                <a:solidFill>
                  <a:schemeClr val="lt1"/>
                </a:solidFill>
                <a:latin typeface="Calibri"/>
                <a:ea typeface="Calibri"/>
                <a:cs typeface="Calibri"/>
                <a:sym typeface="Calibri"/>
              </a:rPr>
              <a:t>Title of the poster</a:t>
            </a:r>
            <a:endParaRPr/>
          </a:p>
          <a:p>
            <a:pPr marL="0" marR="0" lvl="0" indent="0" algn="l" rtl="0">
              <a:lnSpc>
                <a:spcPct val="100000"/>
              </a:lnSpc>
              <a:spcBef>
                <a:spcPts val="601"/>
              </a:spcBef>
              <a:spcAft>
                <a:spcPts val="0"/>
              </a:spcAft>
              <a:buClr>
                <a:schemeClr val="lt1"/>
              </a:buClr>
              <a:buSzPts val="6013"/>
              <a:buFont typeface="Arial"/>
              <a:buNone/>
            </a:pPr>
            <a:r>
              <a:rPr lang="en-CA" sz="6013" b="1" u="none">
                <a:solidFill>
                  <a:schemeClr val="lt1"/>
                </a:solidFill>
                <a:latin typeface="Calibri"/>
                <a:ea typeface="Calibri"/>
                <a:cs typeface="Calibri"/>
                <a:sym typeface="Calibri"/>
              </a:rPr>
              <a:t>Author(s) </a:t>
            </a:r>
            <a:endParaRPr/>
          </a:p>
          <a:p>
            <a:pPr marL="0" marR="0" lvl="0" indent="0" algn="l" rtl="0">
              <a:lnSpc>
                <a:spcPct val="100000"/>
              </a:lnSpc>
              <a:spcBef>
                <a:spcPts val="601"/>
              </a:spcBef>
              <a:spcAft>
                <a:spcPts val="0"/>
              </a:spcAft>
              <a:buClr>
                <a:schemeClr val="lt1"/>
              </a:buClr>
              <a:buSzPts val="6013"/>
              <a:buFont typeface="Arial"/>
              <a:buNone/>
            </a:pPr>
            <a:r>
              <a:rPr lang="en-CA" sz="6013" b="1" u="none">
                <a:solidFill>
                  <a:schemeClr val="lt1"/>
                </a:solidFill>
                <a:latin typeface="Calibri"/>
                <a:ea typeface="Calibri"/>
                <a:cs typeface="Calibri"/>
                <a:sym typeface="Calibri"/>
              </a:rPr>
              <a:t>Author Affiliation/Company</a:t>
            </a:r>
            <a:endParaRPr/>
          </a:p>
        </p:txBody>
      </p:sp>
      <p:sp>
        <p:nvSpPr>
          <p:cNvPr id="91" name="Google Shape;91;p1"/>
          <p:cNvSpPr txBox="1"/>
          <p:nvPr/>
        </p:nvSpPr>
        <p:spPr>
          <a:xfrm>
            <a:off x="1275908" y="6097886"/>
            <a:ext cx="11699926" cy="6477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3608" b="1">
                <a:solidFill>
                  <a:schemeClr val="lt1"/>
                </a:solidFill>
                <a:latin typeface="Calibri"/>
                <a:ea typeface="Calibri"/>
                <a:cs typeface="Calibri"/>
                <a:sym typeface="Calibri"/>
              </a:rPr>
              <a:t>CONTACT INFORMATION: </a:t>
            </a:r>
            <a:endParaRPr/>
          </a:p>
        </p:txBody>
      </p:sp>
      <p:sp>
        <p:nvSpPr>
          <p:cNvPr id="92" name="Google Shape;92;p1"/>
          <p:cNvSpPr txBox="1"/>
          <p:nvPr/>
        </p:nvSpPr>
        <p:spPr>
          <a:xfrm>
            <a:off x="188437" y="7636724"/>
            <a:ext cx="10025873" cy="940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5512" b="1" dirty="0">
                <a:solidFill>
                  <a:srgbClr val="2F5496"/>
                </a:solidFill>
                <a:latin typeface="Calibri"/>
                <a:ea typeface="Calibri"/>
                <a:cs typeface="Calibri"/>
                <a:sym typeface="Calibri"/>
              </a:rPr>
              <a:t>OBJETIVE(S)</a:t>
            </a:r>
            <a:endParaRPr sz="5512" b="1" dirty="0">
              <a:solidFill>
                <a:srgbClr val="2F5496"/>
              </a:solidFill>
              <a:latin typeface="Calibri"/>
              <a:ea typeface="Calibri"/>
              <a:cs typeface="Calibri"/>
              <a:sym typeface="Calibri"/>
            </a:endParaRPr>
          </a:p>
        </p:txBody>
      </p:sp>
      <p:sp>
        <p:nvSpPr>
          <p:cNvPr id="93" name="Google Shape;93;p1"/>
          <p:cNvSpPr/>
          <p:nvPr/>
        </p:nvSpPr>
        <p:spPr>
          <a:xfrm>
            <a:off x="488278" y="19523923"/>
            <a:ext cx="9982191" cy="940734"/>
          </a:xfrm>
          <a:prstGeom prst="rect">
            <a:avLst/>
          </a:prstGeom>
          <a:noFill/>
          <a:ln>
            <a:noFill/>
          </a:ln>
        </p:spPr>
        <p:txBody>
          <a:bodyPr spcFirstLastPara="1" wrap="square" lIns="91425" tIns="45700" rIns="91425" bIns="45700" anchor="t" anchorCtr="0">
            <a:spAutoFit/>
          </a:bodyPr>
          <a:lstStyle/>
          <a:p>
            <a:pPr marL="399810" marR="0" lvl="0" indent="-399810" algn="ctr" rtl="0">
              <a:spcBef>
                <a:spcPts val="0"/>
              </a:spcBef>
              <a:spcAft>
                <a:spcPts val="0"/>
              </a:spcAft>
              <a:buNone/>
            </a:pPr>
            <a:r>
              <a:rPr lang="en-CA" sz="5512" b="1" cap="none">
                <a:solidFill>
                  <a:srgbClr val="2F5496"/>
                </a:solidFill>
                <a:latin typeface="Calibri"/>
                <a:ea typeface="Calibri"/>
                <a:cs typeface="Calibri"/>
                <a:sym typeface="Calibri"/>
              </a:rPr>
              <a:t>METHOD(S)</a:t>
            </a:r>
            <a:endParaRPr/>
          </a:p>
        </p:txBody>
      </p:sp>
      <p:sp>
        <p:nvSpPr>
          <p:cNvPr id="94" name="Google Shape;94;p1"/>
          <p:cNvSpPr/>
          <p:nvPr/>
        </p:nvSpPr>
        <p:spPr>
          <a:xfrm>
            <a:off x="10757566" y="7527402"/>
            <a:ext cx="26411545" cy="940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5512" b="1" cap="none">
                <a:solidFill>
                  <a:srgbClr val="2F5496"/>
                </a:solidFill>
                <a:latin typeface="Calibri"/>
                <a:ea typeface="Calibri"/>
                <a:cs typeface="Calibri"/>
                <a:sym typeface="Calibri"/>
              </a:rPr>
              <a:t>RESULT(S)</a:t>
            </a:r>
            <a:endParaRPr/>
          </a:p>
        </p:txBody>
      </p:sp>
      <p:sp>
        <p:nvSpPr>
          <p:cNvPr id="95" name="Google Shape;95;p1"/>
          <p:cNvSpPr/>
          <p:nvPr/>
        </p:nvSpPr>
        <p:spPr>
          <a:xfrm>
            <a:off x="37657260" y="7597075"/>
            <a:ext cx="12379674" cy="940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5512" b="1" cap="none">
                <a:solidFill>
                  <a:srgbClr val="2F5496"/>
                </a:solidFill>
                <a:latin typeface="Calibri"/>
                <a:ea typeface="Calibri"/>
                <a:cs typeface="Calibri"/>
                <a:sym typeface="Calibri"/>
              </a:rPr>
              <a:t>CONCLUSION(S)</a:t>
            </a:r>
            <a:endParaRPr/>
          </a:p>
        </p:txBody>
      </p:sp>
      <p:sp>
        <p:nvSpPr>
          <p:cNvPr id="96" name="Google Shape;96;p1"/>
          <p:cNvSpPr/>
          <p:nvPr/>
        </p:nvSpPr>
        <p:spPr>
          <a:xfrm>
            <a:off x="37657260" y="25138085"/>
            <a:ext cx="12379674" cy="1797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5512" b="1" cap="none">
                <a:solidFill>
                  <a:srgbClr val="2F5496"/>
                </a:solidFill>
                <a:latin typeface="Calibri"/>
                <a:ea typeface="Calibri"/>
                <a:cs typeface="Calibri"/>
                <a:sym typeface="Calibri"/>
              </a:rPr>
              <a:t>FUNDING / GRANTS / ENCORE / REFERENCE OR OTHER USE</a:t>
            </a:r>
            <a:endParaRPr sz="5512" b="1" cap="none">
              <a:solidFill>
                <a:srgbClr val="2F5496"/>
              </a:solidFill>
              <a:latin typeface="Calibri"/>
              <a:ea typeface="Calibri"/>
              <a:cs typeface="Calibri"/>
              <a:sym typeface="Calibri"/>
            </a:endParaRPr>
          </a:p>
        </p:txBody>
      </p:sp>
      <p:sp>
        <p:nvSpPr>
          <p:cNvPr id="97" name="Google Shape;97;p1"/>
          <p:cNvSpPr txBox="1"/>
          <p:nvPr/>
        </p:nvSpPr>
        <p:spPr>
          <a:xfrm>
            <a:off x="1968184" y="886866"/>
            <a:ext cx="438862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a:solidFill>
                  <a:srgbClr val="F2F2F2"/>
                </a:solidFill>
                <a:latin typeface="Calibri"/>
                <a:ea typeface="Calibri"/>
                <a:cs typeface="Calibri"/>
                <a:sym typeface="Calibri"/>
              </a:rPr>
              <a:t>Insert your</a:t>
            </a:r>
            <a:endParaRPr/>
          </a:p>
          <a:p>
            <a:pPr marL="0" marR="0" lvl="0" indent="0" algn="l" rtl="0">
              <a:spcBef>
                <a:spcPts val="0"/>
              </a:spcBef>
              <a:spcAft>
                <a:spcPts val="0"/>
              </a:spcAft>
              <a:buNone/>
            </a:pPr>
            <a:r>
              <a:rPr lang="en-CA" sz="4800">
                <a:solidFill>
                  <a:srgbClr val="F2F2F2"/>
                </a:solidFill>
                <a:latin typeface="Calibri"/>
                <a:ea typeface="Calibri"/>
                <a:cs typeface="Calibri"/>
                <a:sym typeface="Calibri"/>
              </a:rPr>
              <a:t> logo here</a:t>
            </a:r>
            <a:endParaRPr/>
          </a:p>
          <a:p>
            <a:pPr marL="0" marR="0" lvl="0" indent="0" algn="l" rtl="0">
              <a:spcBef>
                <a:spcPts val="0"/>
              </a:spcBef>
              <a:spcAft>
                <a:spcPts val="0"/>
              </a:spcAft>
              <a:buNone/>
            </a:pPr>
            <a:endParaRPr sz="4800">
              <a:solidFill>
                <a:srgbClr val="F2F2F2"/>
              </a:solidFill>
              <a:latin typeface="Calibri"/>
              <a:ea typeface="Calibri"/>
              <a:cs typeface="Calibri"/>
              <a:sym typeface="Calibri"/>
            </a:endParaRPr>
          </a:p>
          <a:p>
            <a:pPr marL="0" marR="0" lvl="0" indent="0" algn="l" rtl="0">
              <a:spcBef>
                <a:spcPts val="0"/>
              </a:spcBef>
              <a:spcAft>
                <a:spcPts val="0"/>
              </a:spcAft>
              <a:buNone/>
            </a:pPr>
            <a:endParaRPr sz="4800">
              <a:solidFill>
                <a:srgbClr val="F2F2F2"/>
              </a:solidFill>
              <a:latin typeface="Calibri"/>
              <a:ea typeface="Calibri"/>
              <a:cs typeface="Calibri"/>
              <a:sym typeface="Calibri"/>
            </a:endParaRPr>
          </a:p>
          <a:p>
            <a:pPr marL="0" marR="0" lvl="0" indent="0" algn="l" rtl="0">
              <a:spcBef>
                <a:spcPts val="0"/>
              </a:spcBef>
              <a:spcAft>
                <a:spcPts val="0"/>
              </a:spcAft>
              <a:buNone/>
            </a:pPr>
            <a:endParaRPr sz="4800">
              <a:solidFill>
                <a:srgbClr val="F2F2F2"/>
              </a:solidFill>
              <a:latin typeface="Calibri"/>
              <a:ea typeface="Calibri"/>
              <a:cs typeface="Calibri"/>
              <a:sym typeface="Calibri"/>
            </a:endParaRPr>
          </a:p>
        </p:txBody>
      </p:sp>
      <p:sp>
        <p:nvSpPr>
          <p:cNvPr id="24" name="Oval 23">
            <a:extLst>
              <a:ext uri="{FF2B5EF4-FFF2-40B4-BE49-F238E27FC236}">
                <a16:creationId xmlns:a16="http://schemas.microsoft.com/office/drawing/2014/main" id="{F97F4904-52D3-224A-AFB9-D0BC0E85E7A4}"/>
              </a:ext>
            </a:extLst>
          </p:cNvPr>
          <p:cNvSpPr/>
          <p:nvPr/>
        </p:nvSpPr>
        <p:spPr>
          <a:xfrm>
            <a:off x="44207933" y="3431369"/>
            <a:ext cx="4052711" cy="3375462"/>
          </a:xfrm>
          <a:prstGeom prst="ellipse">
            <a:avLst/>
          </a:prstGeom>
          <a:blipFill>
            <a:blip r:embed="rId5">
              <a:extLst>
                <a:ext uri="{96DAC541-7B7A-43D3-8B79-37D633B846F1}">
                  <asvg:svgBlip xmlns:asvg="http://schemas.microsoft.com/office/drawing/2016/SVG/main" r:embed="rId6"/>
                </a:ext>
              </a:extLst>
            </a:blip>
            <a:stretch>
              <a:fillRect/>
            </a:stretch>
          </a:blipFill>
          <a:effectLst>
            <a:glow>
              <a:schemeClr val="accent1">
                <a:alpha val="40000"/>
              </a:schemeClr>
            </a:glow>
            <a:outerShdw blurRad="1062503" dist="50800" dir="5400000" sx="100230" sy="100230" algn="ctr" rotWithShape="0">
              <a:srgbClr val="000000">
                <a:alpha val="48000"/>
              </a:srgbClr>
            </a:outerShdw>
            <a:reflection stA="36000" endPos="0" dist="50800" dir="5400000" sy="-100000" algn="bl" rotWithShape="0"/>
            <a:softEdge rad="19727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72F9F7E2-4257-FA46-8FE0-657CE7CD2CD9}"/>
              </a:ext>
            </a:extLst>
          </p:cNvPr>
          <p:cNvSpPr/>
          <p:nvPr/>
        </p:nvSpPr>
        <p:spPr>
          <a:xfrm>
            <a:off x="45785427" y="146430"/>
            <a:ext cx="4388622" cy="3785652"/>
          </a:xfrm>
          <a:prstGeom prst="hexagon">
            <a:avLst/>
          </a:prstGeom>
          <a:blipFill>
            <a:blip r:embed="rId7"/>
            <a:stretch>
              <a:fillRect/>
            </a:stretch>
          </a:blipFill>
          <a:effectLst>
            <a:outerShdw blurRad="944805" dist="50800" dir="5400000" algn="ctr" rotWithShape="0">
              <a:srgbClr val="000000">
                <a:alpha val="43137"/>
              </a:srgbClr>
            </a:outerShdw>
            <a:softEdge rad="145343"/>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3E4DA9F3-A95D-3647-BA5C-87D5C79751E1}"/>
              </a:ext>
            </a:extLst>
          </p:cNvPr>
          <p:cNvGrpSpPr/>
          <p:nvPr/>
        </p:nvGrpSpPr>
        <p:grpSpPr>
          <a:xfrm>
            <a:off x="27143347" y="915623"/>
            <a:ext cx="15775356" cy="6064090"/>
            <a:chOff x="27143347" y="915623"/>
            <a:chExt cx="15775356" cy="6064090"/>
          </a:xfrm>
        </p:grpSpPr>
        <p:grpSp>
          <p:nvGrpSpPr>
            <p:cNvPr id="98" name="Google Shape;98;p1"/>
            <p:cNvGrpSpPr/>
            <p:nvPr/>
          </p:nvGrpSpPr>
          <p:grpSpPr>
            <a:xfrm>
              <a:off x="27143347" y="4826567"/>
              <a:ext cx="15775356" cy="2153146"/>
              <a:chOff x="18051189" y="2759593"/>
              <a:chExt cx="15775356" cy="2153146"/>
            </a:xfrm>
          </p:grpSpPr>
          <p:sp>
            <p:nvSpPr>
              <p:cNvPr id="99" name="Google Shape;99;p1"/>
              <p:cNvSpPr txBox="1"/>
              <p:nvPr/>
            </p:nvSpPr>
            <p:spPr>
              <a:xfrm>
                <a:off x="18051189" y="4081783"/>
                <a:ext cx="1577535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800" b="1" i="1" dirty="0">
                    <a:solidFill>
                      <a:schemeClr val="accent2">
                        <a:lumMod val="75000"/>
                      </a:schemeClr>
                    </a:solidFill>
                    <a:latin typeface="Arial"/>
                    <a:ea typeface="Arial"/>
                    <a:cs typeface="Arial"/>
                    <a:sym typeface="Arial"/>
                  </a:rPr>
                  <a:t>PHARMACEUTICAL SCIENCES ACROSS BORDERS</a:t>
                </a:r>
                <a:endParaRPr dirty="0">
                  <a:solidFill>
                    <a:schemeClr val="accent2">
                      <a:lumMod val="75000"/>
                    </a:schemeClr>
                  </a:solidFill>
                </a:endParaRPr>
              </a:p>
            </p:txBody>
          </p:sp>
          <p:sp>
            <p:nvSpPr>
              <p:cNvPr id="100" name="Google Shape;100;p1"/>
              <p:cNvSpPr txBox="1"/>
              <p:nvPr/>
            </p:nvSpPr>
            <p:spPr>
              <a:xfrm>
                <a:off x="20213039" y="2759593"/>
                <a:ext cx="1335088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6600" dirty="0">
                    <a:solidFill>
                      <a:schemeClr val="lt1"/>
                    </a:solidFill>
                    <a:latin typeface="Arial"/>
                    <a:ea typeface="Arial"/>
                    <a:cs typeface="Arial"/>
                    <a:sym typeface="Arial"/>
                  </a:rPr>
                  <a:t>6</a:t>
                </a:r>
                <a:r>
                  <a:rPr lang="en-CA" sz="6600" baseline="30000" dirty="0">
                    <a:solidFill>
                      <a:schemeClr val="lt1"/>
                    </a:solidFill>
                    <a:latin typeface="Arial"/>
                    <a:ea typeface="Arial"/>
                    <a:cs typeface="Arial"/>
                    <a:sym typeface="Arial"/>
                  </a:rPr>
                  <a:t>th</a:t>
                </a:r>
                <a:r>
                  <a:rPr lang="en-CA" sz="6600" dirty="0">
                    <a:solidFill>
                      <a:schemeClr val="lt1"/>
                    </a:solidFill>
                    <a:latin typeface="Arial"/>
                    <a:ea typeface="Arial"/>
                    <a:cs typeface="Arial"/>
                    <a:sym typeface="Arial"/>
                  </a:rPr>
                  <a:t> Annual Research Symposium</a:t>
                </a:r>
                <a:endParaRPr dirty="0"/>
              </a:p>
            </p:txBody>
          </p:sp>
        </p:grpSp>
        <p:pic>
          <p:nvPicPr>
            <p:cNvPr id="3" name="Picture 2" descr="Text&#10;&#10;Description automatically generated with medium confidence">
              <a:extLst>
                <a:ext uri="{FF2B5EF4-FFF2-40B4-BE49-F238E27FC236}">
                  <a16:creationId xmlns:a16="http://schemas.microsoft.com/office/drawing/2014/main" id="{374BEC53-6F16-6144-A507-CD3392164A93}"/>
                </a:ext>
              </a:extLst>
            </p:cNvPr>
            <p:cNvPicPr>
              <a:picLocks/>
            </p:cNvPicPr>
            <p:nvPr/>
          </p:nvPicPr>
          <p:blipFill rotWithShape="1">
            <a:blip r:embed="rId8">
              <a:duotone>
                <a:schemeClr val="accent2">
                  <a:shade val="45000"/>
                  <a:satMod val="135000"/>
                </a:schemeClr>
                <a:prstClr val="white"/>
              </a:duotone>
            </a:blip>
            <a:srcRect t="7483" b="2659"/>
            <a:stretch/>
          </p:blipFill>
          <p:spPr>
            <a:xfrm>
              <a:off x="33076116" y="915623"/>
              <a:ext cx="9162288" cy="3915902"/>
            </a:xfrm>
            <a:prstGeom prst="rect">
              <a:avLst/>
            </a:prstGeom>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358</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Qing Zhang</dc:creator>
  <cp:lastModifiedBy>Renjie Zhan</cp:lastModifiedBy>
  <cp:revision>4</cp:revision>
  <dcterms:created xsi:type="dcterms:W3CDTF">2019-11-26T23:18:27Z</dcterms:created>
  <dcterms:modified xsi:type="dcterms:W3CDTF">2022-03-29T11:52:29Z</dcterms:modified>
</cp:coreProperties>
</file>