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50399950" cy="3239928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 roundtripDataSignature="AMtx7mjwcga98bKELnrJLZibgW6hhFTyT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3D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748"/>
    <p:restoredTop sz="94648"/>
  </p:normalViewPr>
  <p:slideViewPr>
    <p:cSldViewPr snapToGrid="0" snapToObjects="1">
      <p:cViewPr>
        <p:scale>
          <a:sx n="26" d="100"/>
          <a:sy n="26" d="100"/>
        </p:scale>
        <p:origin x="56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customschemas.google.com/relationships/presentationmetadata" Target="metadata"/><Relationship Id="rId10" Type="http://schemas.openxmlformats.org/officeDocument/2006/relationships/tableStyles" Target="tableStyles.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762000"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6299994" y="5302386"/>
            <a:ext cx="37799963" cy="112797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4803"/>
              <a:buFont typeface="Calibri"/>
              <a:buNone/>
              <a:defRPr sz="2480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6299994" y="17017128"/>
            <a:ext cx="37799963" cy="782232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4134"/>
              </a:spcBef>
              <a:spcAft>
                <a:spcPts val="0"/>
              </a:spcAft>
              <a:buClr>
                <a:schemeClr val="dk1"/>
              </a:buClr>
              <a:buSzPts val="9921"/>
              <a:buNone/>
              <a:defRPr sz="9921"/>
            </a:lvl1pPr>
            <a:lvl2pPr lvl="1" algn="ctr">
              <a:lnSpc>
                <a:spcPct val="90000"/>
              </a:lnSpc>
              <a:spcBef>
                <a:spcPts val="2067"/>
              </a:spcBef>
              <a:spcAft>
                <a:spcPts val="0"/>
              </a:spcAft>
              <a:buClr>
                <a:schemeClr val="dk1"/>
              </a:buClr>
              <a:buSzPts val="8268"/>
              <a:buNone/>
              <a:defRPr sz="8268"/>
            </a:lvl2pPr>
            <a:lvl3pPr lvl="2" algn="ctr">
              <a:lnSpc>
                <a:spcPct val="90000"/>
              </a:lnSpc>
              <a:spcBef>
                <a:spcPts val="2067"/>
              </a:spcBef>
              <a:spcAft>
                <a:spcPts val="0"/>
              </a:spcAft>
              <a:buClr>
                <a:schemeClr val="dk1"/>
              </a:buClr>
              <a:buSzPts val="7441"/>
              <a:buNone/>
              <a:defRPr sz="7441"/>
            </a:lvl3pPr>
            <a:lvl4pPr lvl="3" algn="ctr">
              <a:lnSpc>
                <a:spcPct val="90000"/>
              </a:lnSpc>
              <a:spcBef>
                <a:spcPts val="2067"/>
              </a:spcBef>
              <a:spcAft>
                <a:spcPts val="0"/>
              </a:spcAft>
              <a:buClr>
                <a:schemeClr val="dk1"/>
              </a:buClr>
              <a:buSzPts val="6614"/>
              <a:buNone/>
              <a:defRPr sz="6614"/>
            </a:lvl4pPr>
            <a:lvl5pPr lvl="4" algn="ctr">
              <a:lnSpc>
                <a:spcPct val="90000"/>
              </a:lnSpc>
              <a:spcBef>
                <a:spcPts val="2067"/>
              </a:spcBef>
              <a:spcAft>
                <a:spcPts val="0"/>
              </a:spcAft>
              <a:buClr>
                <a:schemeClr val="dk1"/>
              </a:buClr>
              <a:buSzPts val="6614"/>
              <a:buNone/>
              <a:defRPr sz="6614"/>
            </a:lvl5pPr>
            <a:lvl6pPr lvl="5" algn="ctr">
              <a:lnSpc>
                <a:spcPct val="90000"/>
              </a:lnSpc>
              <a:spcBef>
                <a:spcPts val="2067"/>
              </a:spcBef>
              <a:spcAft>
                <a:spcPts val="0"/>
              </a:spcAft>
              <a:buClr>
                <a:schemeClr val="dk1"/>
              </a:buClr>
              <a:buSzPts val="6614"/>
              <a:buNone/>
              <a:defRPr sz="6614"/>
            </a:lvl6pPr>
            <a:lvl7pPr lvl="6" algn="ctr">
              <a:lnSpc>
                <a:spcPct val="90000"/>
              </a:lnSpc>
              <a:spcBef>
                <a:spcPts val="2067"/>
              </a:spcBef>
              <a:spcAft>
                <a:spcPts val="0"/>
              </a:spcAft>
              <a:buClr>
                <a:schemeClr val="dk1"/>
              </a:buClr>
              <a:buSzPts val="6614"/>
              <a:buNone/>
              <a:defRPr sz="6614"/>
            </a:lvl7pPr>
            <a:lvl8pPr lvl="7" algn="ctr">
              <a:lnSpc>
                <a:spcPct val="90000"/>
              </a:lnSpc>
              <a:spcBef>
                <a:spcPts val="2067"/>
              </a:spcBef>
              <a:spcAft>
                <a:spcPts val="0"/>
              </a:spcAft>
              <a:buClr>
                <a:schemeClr val="dk1"/>
              </a:buClr>
              <a:buSzPts val="6614"/>
              <a:buNone/>
              <a:defRPr sz="6614"/>
            </a:lvl8pPr>
            <a:lvl9pPr lvl="8" algn="ctr">
              <a:lnSpc>
                <a:spcPct val="90000"/>
              </a:lnSpc>
              <a:spcBef>
                <a:spcPts val="2067"/>
              </a:spcBef>
              <a:spcAft>
                <a:spcPts val="0"/>
              </a:spcAft>
              <a:buClr>
                <a:schemeClr val="dk1"/>
              </a:buClr>
              <a:buSzPts val="6614"/>
              <a:buNone/>
              <a:defRPr sz="6614"/>
            </a:lvl9pPr>
          </a:lstStyle>
          <a:p>
            <a:endParaRPr/>
          </a:p>
        </p:txBody>
      </p:sp>
      <p:sp>
        <p:nvSpPr>
          <p:cNvPr id="14" name="Google Shape;14;p3"/>
          <p:cNvSpPr txBox="1">
            <a:spLocks noGrp="1"/>
          </p:cNvSpPr>
          <p:nvPr>
            <p:ph type="dt" idx="10"/>
          </p:nvPr>
        </p:nvSpPr>
        <p:spPr>
          <a:xfrm>
            <a:off x="3464996" y="30029342"/>
            <a:ext cx="11339989" cy="17249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6694984" y="30029342"/>
            <a:ext cx="17009983" cy="172496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35594965" y="30029342"/>
            <a:ext cx="11339989" cy="172496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3464997" y="1724964"/>
            <a:ext cx="43469957" cy="62623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14921450" y="-2831643"/>
            <a:ext cx="20557051" cy="434699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134"/>
              </a:spcBef>
              <a:spcAft>
                <a:spcPts val="0"/>
              </a:spcAft>
              <a:buClr>
                <a:schemeClr val="dk1"/>
              </a:buClr>
              <a:buSzPts val="1800"/>
              <a:buChar char="•"/>
              <a:defRPr/>
            </a:lvl1pPr>
            <a:lvl2pPr marL="914400" lvl="1" indent="-342900" algn="l">
              <a:lnSpc>
                <a:spcPct val="90000"/>
              </a:lnSpc>
              <a:spcBef>
                <a:spcPts val="2067"/>
              </a:spcBef>
              <a:spcAft>
                <a:spcPts val="0"/>
              </a:spcAft>
              <a:buClr>
                <a:schemeClr val="dk1"/>
              </a:buClr>
              <a:buSzPts val="1800"/>
              <a:buChar char="•"/>
              <a:defRPr/>
            </a:lvl2pPr>
            <a:lvl3pPr marL="1371600" lvl="2" indent="-342900" algn="l">
              <a:lnSpc>
                <a:spcPct val="90000"/>
              </a:lnSpc>
              <a:spcBef>
                <a:spcPts val="2067"/>
              </a:spcBef>
              <a:spcAft>
                <a:spcPts val="0"/>
              </a:spcAft>
              <a:buClr>
                <a:schemeClr val="dk1"/>
              </a:buClr>
              <a:buSzPts val="1800"/>
              <a:buChar char="•"/>
              <a:defRPr/>
            </a:lvl3pPr>
            <a:lvl4pPr marL="1828800" lvl="3" indent="-342900" algn="l">
              <a:lnSpc>
                <a:spcPct val="90000"/>
              </a:lnSpc>
              <a:spcBef>
                <a:spcPts val="2067"/>
              </a:spcBef>
              <a:spcAft>
                <a:spcPts val="0"/>
              </a:spcAft>
              <a:buClr>
                <a:schemeClr val="dk1"/>
              </a:buClr>
              <a:buSzPts val="1800"/>
              <a:buChar char="•"/>
              <a:defRPr/>
            </a:lvl4pPr>
            <a:lvl5pPr marL="2286000" lvl="4" indent="-342900" algn="l">
              <a:lnSpc>
                <a:spcPct val="90000"/>
              </a:lnSpc>
              <a:spcBef>
                <a:spcPts val="2067"/>
              </a:spcBef>
              <a:spcAft>
                <a:spcPts val="0"/>
              </a:spcAft>
              <a:buClr>
                <a:schemeClr val="dk1"/>
              </a:buClr>
              <a:buSzPts val="1800"/>
              <a:buChar char="•"/>
              <a:defRPr/>
            </a:lvl5pPr>
            <a:lvl6pPr marL="2743200" lvl="5" indent="-342900" algn="l">
              <a:lnSpc>
                <a:spcPct val="90000"/>
              </a:lnSpc>
              <a:spcBef>
                <a:spcPts val="2067"/>
              </a:spcBef>
              <a:spcAft>
                <a:spcPts val="0"/>
              </a:spcAft>
              <a:buClr>
                <a:schemeClr val="dk1"/>
              </a:buClr>
              <a:buSzPts val="1800"/>
              <a:buChar char="•"/>
              <a:defRPr/>
            </a:lvl6pPr>
            <a:lvl7pPr marL="3200400" lvl="6" indent="-342900" algn="l">
              <a:lnSpc>
                <a:spcPct val="90000"/>
              </a:lnSpc>
              <a:spcBef>
                <a:spcPts val="2067"/>
              </a:spcBef>
              <a:spcAft>
                <a:spcPts val="0"/>
              </a:spcAft>
              <a:buClr>
                <a:schemeClr val="dk1"/>
              </a:buClr>
              <a:buSzPts val="1800"/>
              <a:buChar char="•"/>
              <a:defRPr/>
            </a:lvl7pPr>
            <a:lvl8pPr marL="3657600" lvl="7" indent="-342900" algn="l">
              <a:lnSpc>
                <a:spcPct val="90000"/>
              </a:lnSpc>
              <a:spcBef>
                <a:spcPts val="2067"/>
              </a:spcBef>
              <a:spcAft>
                <a:spcPts val="0"/>
              </a:spcAft>
              <a:buClr>
                <a:schemeClr val="dk1"/>
              </a:buClr>
              <a:buSzPts val="1800"/>
              <a:buChar char="•"/>
              <a:defRPr/>
            </a:lvl8pPr>
            <a:lvl9pPr marL="4114800" lvl="8" indent="-342900" algn="l">
              <a:lnSpc>
                <a:spcPct val="90000"/>
              </a:lnSpc>
              <a:spcBef>
                <a:spcPts val="2067"/>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3464996" y="30029342"/>
            <a:ext cx="11339989" cy="17249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6694984" y="30029342"/>
            <a:ext cx="17009983" cy="172496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35594965" y="30029342"/>
            <a:ext cx="11339989" cy="172496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27772759" y="10019667"/>
            <a:ext cx="27456899" cy="1086748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5722782" y="-532823"/>
            <a:ext cx="27456899" cy="3197246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134"/>
              </a:spcBef>
              <a:spcAft>
                <a:spcPts val="0"/>
              </a:spcAft>
              <a:buClr>
                <a:schemeClr val="dk1"/>
              </a:buClr>
              <a:buSzPts val="1800"/>
              <a:buChar char="•"/>
              <a:defRPr/>
            </a:lvl1pPr>
            <a:lvl2pPr marL="914400" lvl="1" indent="-342900" algn="l">
              <a:lnSpc>
                <a:spcPct val="90000"/>
              </a:lnSpc>
              <a:spcBef>
                <a:spcPts val="2067"/>
              </a:spcBef>
              <a:spcAft>
                <a:spcPts val="0"/>
              </a:spcAft>
              <a:buClr>
                <a:schemeClr val="dk1"/>
              </a:buClr>
              <a:buSzPts val="1800"/>
              <a:buChar char="•"/>
              <a:defRPr/>
            </a:lvl2pPr>
            <a:lvl3pPr marL="1371600" lvl="2" indent="-342900" algn="l">
              <a:lnSpc>
                <a:spcPct val="90000"/>
              </a:lnSpc>
              <a:spcBef>
                <a:spcPts val="2067"/>
              </a:spcBef>
              <a:spcAft>
                <a:spcPts val="0"/>
              </a:spcAft>
              <a:buClr>
                <a:schemeClr val="dk1"/>
              </a:buClr>
              <a:buSzPts val="1800"/>
              <a:buChar char="•"/>
              <a:defRPr/>
            </a:lvl3pPr>
            <a:lvl4pPr marL="1828800" lvl="3" indent="-342900" algn="l">
              <a:lnSpc>
                <a:spcPct val="90000"/>
              </a:lnSpc>
              <a:spcBef>
                <a:spcPts val="2067"/>
              </a:spcBef>
              <a:spcAft>
                <a:spcPts val="0"/>
              </a:spcAft>
              <a:buClr>
                <a:schemeClr val="dk1"/>
              </a:buClr>
              <a:buSzPts val="1800"/>
              <a:buChar char="•"/>
              <a:defRPr/>
            </a:lvl4pPr>
            <a:lvl5pPr marL="2286000" lvl="4" indent="-342900" algn="l">
              <a:lnSpc>
                <a:spcPct val="90000"/>
              </a:lnSpc>
              <a:spcBef>
                <a:spcPts val="2067"/>
              </a:spcBef>
              <a:spcAft>
                <a:spcPts val="0"/>
              </a:spcAft>
              <a:buClr>
                <a:schemeClr val="dk1"/>
              </a:buClr>
              <a:buSzPts val="1800"/>
              <a:buChar char="•"/>
              <a:defRPr/>
            </a:lvl5pPr>
            <a:lvl6pPr marL="2743200" lvl="5" indent="-342900" algn="l">
              <a:lnSpc>
                <a:spcPct val="90000"/>
              </a:lnSpc>
              <a:spcBef>
                <a:spcPts val="2067"/>
              </a:spcBef>
              <a:spcAft>
                <a:spcPts val="0"/>
              </a:spcAft>
              <a:buClr>
                <a:schemeClr val="dk1"/>
              </a:buClr>
              <a:buSzPts val="1800"/>
              <a:buChar char="•"/>
              <a:defRPr/>
            </a:lvl6pPr>
            <a:lvl7pPr marL="3200400" lvl="6" indent="-342900" algn="l">
              <a:lnSpc>
                <a:spcPct val="90000"/>
              </a:lnSpc>
              <a:spcBef>
                <a:spcPts val="2067"/>
              </a:spcBef>
              <a:spcAft>
                <a:spcPts val="0"/>
              </a:spcAft>
              <a:buClr>
                <a:schemeClr val="dk1"/>
              </a:buClr>
              <a:buSzPts val="1800"/>
              <a:buChar char="•"/>
              <a:defRPr/>
            </a:lvl7pPr>
            <a:lvl8pPr marL="3657600" lvl="7" indent="-342900" algn="l">
              <a:lnSpc>
                <a:spcPct val="90000"/>
              </a:lnSpc>
              <a:spcBef>
                <a:spcPts val="2067"/>
              </a:spcBef>
              <a:spcAft>
                <a:spcPts val="0"/>
              </a:spcAft>
              <a:buClr>
                <a:schemeClr val="dk1"/>
              </a:buClr>
              <a:buSzPts val="1800"/>
              <a:buChar char="•"/>
              <a:defRPr/>
            </a:lvl8pPr>
            <a:lvl9pPr marL="4114800" lvl="8" indent="-342900" algn="l">
              <a:lnSpc>
                <a:spcPct val="90000"/>
              </a:lnSpc>
              <a:spcBef>
                <a:spcPts val="2067"/>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3464996" y="30029342"/>
            <a:ext cx="11339989" cy="17249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6694984" y="30029342"/>
            <a:ext cx="17009983" cy="172496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35594965" y="30029342"/>
            <a:ext cx="11339989" cy="172496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464997" y="1724964"/>
            <a:ext cx="43469957" cy="62623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3464997" y="8624810"/>
            <a:ext cx="43469957" cy="205570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134"/>
              </a:spcBef>
              <a:spcAft>
                <a:spcPts val="0"/>
              </a:spcAft>
              <a:buClr>
                <a:schemeClr val="dk1"/>
              </a:buClr>
              <a:buSzPts val="1800"/>
              <a:buChar char="•"/>
              <a:defRPr/>
            </a:lvl1pPr>
            <a:lvl2pPr marL="914400" lvl="1" indent="-342900" algn="l">
              <a:lnSpc>
                <a:spcPct val="90000"/>
              </a:lnSpc>
              <a:spcBef>
                <a:spcPts val="2067"/>
              </a:spcBef>
              <a:spcAft>
                <a:spcPts val="0"/>
              </a:spcAft>
              <a:buClr>
                <a:schemeClr val="dk1"/>
              </a:buClr>
              <a:buSzPts val="1800"/>
              <a:buChar char="•"/>
              <a:defRPr/>
            </a:lvl2pPr>
            <a:lvl3pPr marL="1371600" lvl="2" indent="-342900" algn="l">
              <a:lnSpc>
                <a:spcPct val="90000"/>
              </a:lnSpc>
              <a:spcBef>
                <a:spcPts val="2067"/>
              </a:spcBef>
              <a:spcAft>
                <a:spcPts val="0"/>
              </a:spcAft>
              <a:buClr>
                <a:schemeClr val="dk1"/>
              </a:buClr>
              <a:buSzPts val="1800"/>
              <a:buChar char="•"/>
              <a:defRPr/>
            </a:lvl3pPr>
            <a:lvl4pPr marL="1828800" lvl="3" indent="-342900" algn="l">
              <a:lnSpc>
                <a:spcPct val="90000"/>
              </a:lnSpc>
              <a:spcBef>
                <a:spcPts val="2067"/>
              </a:spcBef>
              <a:spcAft>
                <a:spcPts val="0"/>
              </a:spcAft>
              <a:buClr>
                <a:schemeClr val="dk1"/>
              </a:buClr>
              <a:buSzPts val="1800"/>
              <a:buChar char="•"/>
              <a:defRPr/>
            </a:lvl4pPr>
            <a:lvl5pPr marL="2286000" lvl="4" indent="-342900" algn="l">
              <a:lnSpc>
                <a:spcPct val="90000"/>
              </a:lnSpc>
              <a:spcBef>
                <a:spcPts val="2067"/>
              </a:spcBef>
              <a:spcAft>
                <a:spcPts val="0"/>
              </a:spcAft>
              <a:buClr>
                <a:schemeClr val="dk1"/>
              </a:buClr>
              <a:buSzPts val="1800"/>
              <a:buChar char="•"/>
              <a:defRPr/>
            </a:lvl5pPr>
            <a:lvl6pPr marL="2743200" lvl="5" indent="-342900" algn="l">
              <a:lnSpc>
                <a:spcPct val="90000"/>
              </a:lnSpc>
              <a:spcBef>
                <a:spcPts val="2067"/>
              </a:spcBef>
              <a:spcAft>
                <a:spcPts val="0"/>
              </a:spcAft>
              <a:buClr>
                <a:schemeClr val="dk1"/>
              </a:buClr>
              <a:buSzPts val="1800"/>
              <a:buChar char="•"/>
              <a:defRPr/>
            </a:lvl6pPr>
            <a:lvl7pPr marL="3200400" lvl="6" indent="-342900" algn="l">
              <a:lnSpc>
                <a:spcPct val="90000"/>
              </a:lnSpc>
              <a:spcBef>
                <a:spcPts val="2067"/>
              </a:spcBef>
              <a:spcAft>
                <a:spcPts val="0"/>
              </a:spcAft>
              <a:buClr>
                <a:schemeClr val="dk1"/>
              </a:buClr>
              <a:buSzPts val="1800"/>
              <a:buChar char="•"/>
              <a:defRPr/>
            </a:lvl7pPr>
            <a:lvl8pPr marL="3657600" lvl="7" indent="-342900" algn="l">
              <a:lnSpc>
                <a:spcPct val="90000"/>
              </a:lnSpc>
              <a:spcBef>
                <a:spcPts val="2067"/>
              </a:spcBef>
              <a:spcAft>
                <a:spcPts val="0"/>
              </a:spcAft>
              <a:buClr>
                <a:schemeClr val="dk1"/>
              </a:buClr>
              <a:buSzPts val="1800"/>
              <a:buChar char="•"/>
              <a:defRPr/>
            </a:lvl8pPr>
            <a:lvl9pPr marL="4114800" lvl="8" indent="-342900" algn="l">
              <a:lnSpc>
                <a:spcPct val="90000"/>
              </a:lnSpc>
              <a:spcBef>
                <a:spcPts val="2067"/>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3464996" y="30029342"/>
            <a:ext cx="11339989" cy="17249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16694984" y="30029342"/>
            <a:ext cx="17009983" cy="172496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35594965" y="30029342"/>
            <a:ext cx="11339989" cy="172496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438747" y="8077327"/>
            <a:ext cx="43469957" cy="134772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803"/>
              <a:buFont typeface="Calibri"/>
              <a:buNone/>
              <a:defRPr sz="2480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3438747" y="21682028"/>
            <a:ext cx="43469957" cy="708734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134"/>
              </a:spcBef>
              <a:spcAft>
                <a:spcPts val="0"/>
              </a:spcAft>
              <a:buClr>
                <a:srgbClr val="888888"/>
              </a:buClr>
              <a:buSzPts val="9921"/>
              <a:buNone/>
              <a:defRPr sz="9921">
                <a:solidFill>
                  <a:srgbClr val="888888"/>
                </a:solidFill>
              </a:defRPr>
            </a:lvl1pPr>
            <a:lvl2pPr marL="914400" lvl="1" indent="-228600" algn="l">
              <a:lnSpc>
                <a:spcPct val="90000"/>
              </a:lnSpc>
              <a:spcBef>
                <a:spcPts val="2067"/>
              </a:spcBef>
              <a:spcAft>
                <a:spcPts val="0"/>
              </a:spcAft>
              <a:buClr>
                <a:srgbClr val="888888"/>
              </a:buClr>
              <a:buSzPts val="8268"/>
              <a:buNone/>
              <a:defRPr sz="8268">
                <a:solidFill>
                  <a:srgbClr val="888888"/>
                </a:solidFill>
              </a:defRPr>
            </a:lvl2pPr>
            <a:lvl3pPr marL="1371600" lvl="2" indent="-228600" algn="l">
              <a:lnSpc>
                <a:spcPct val="90000"/>
              </a:lnSpc>
              <a:spcBef>
                <a:spcPts val="2067"/>
              </a:spcBef>
              <a:spcAft>
                <a:spcPts val="0"/>
              </a:spcAft>
              <a:buClr>
                <a:srgbClr val="888888"/>
              </a:buClr>
              <a:buSzPts val="7441"/>
              <a:buNone/>
              <a:defRPr sz="7441">
                <a:solidFill>
                  <a:srgbClr val="888888"/>
                </a:solidFill>
              </a:defRPr>
            </a:lvl3pPr>
            <a:lvl4pPr marL="1828800" lvl="3" indent="-228600" algn="l">
              <a:lnSpc>
                <a:spcPct val="90000"/>
              </a:lnSpc>
              <a:spcBef>
                <a:spcPts val="2067"/>
              </a:spcBef>
              <a:spcAft>
                <a:spcPts val="0"/>
              </a:spcAft>
              <a:buClr>
                <a:srgbClr val="888888"/>
              </a:buClr>
              <a:buSzPts val="6614"/>
              <a:buNone/>
              <a:defRPr sz="6614">
                <a:solidFill>
                  <a:srgbClr val="888888"/>
                </a:solidFill>
              </a:defRPr>
            </a:lvl4pPr>
            <a:lvl5pPr marL="2286000" lvl="4" indent="-228600" algn="l">
              <a:lnSpc>
                <a:spcPct val="90000"/>
              </a:lnSpc>
              <a:spcBef>
                <a:spcPts val="2067"/>
              </a:spcBef>
              <a:spcAft>
                <a:spcPts val="0"/>
              </a:spcAft>
              <a:buClr>
                <a:srgbClr val="888888"/>
              </a:buClr>
              <a:buSzPts val="6614"/>
              <a:buNone/>
              <a:defRPr sz="6614">
                <a:solidFill>
                  <a:srgbClr val="888888"/>
                </a:solidFill>
              </a:defRPr>
            </a:lvl5pPr>
            <a:lvl6pPr marL="2743200" lvl="5" indent="-228600" algn="l">
              <a:lnSpc>
                <a:spcPct val="90000"/>
              </a:lnSpc>
              <a:spcBef>
                <a:spcPts val="2067"/>
              </a:spcBef>
              <a:spcAft>
                <a:spcPts val="0"/>
              </a:spcAft>
              <a:buClr>
                <a:srgbClr val="888888"/>
              </a:buClr>
              <a:buSzPts val="6614"/>
              <a:buNone/>
              <a:defRPr sz="6614">
                <a:solidFill>
                  <a:srgbClr val="888888"/>
                </a:solidFill>
              </a:defRPr>
            </a:lvl6pPr>
            <a:lvl7pPr marL="3200400" lvl="6" indent="-228600" algn="l">
              <a:lnSpc>
                <a:spcPct val="90000"/>
              </a:lnSpc>
              <a:spcBef>
                <a:spcPts val="2067"/>
              </a:spcBef>
              <a:spcAft>
                <a:spcPts val="0"/>
              </a:spcAft>
              <a:buClr>
                <a:srgbClr val="888888"/>
              </a:buClr>
              <a:buSzPts val="6614"/>
              <a:buNone/>
              <a:defRPr sz="6614">
                <a:solidFill>
                  <a:srgbClr val="888888"/>
                </a:solidFill>
              </a:defRPr>
            </a:lvl7pPr>
            <a:lvl8pPr marL="3657600" lvl="7" indent="-228600" algn="l">
              <a:lnSpc>
                <a:spcPct val="90000"/>
              </a:lnSpc>
              <a:spcBef>
                <a:spcPts val="2067"/>
              </a:spcBef>
              <a:spcAft>
                <a:spcPts val="0"/>
              </a:spcAft>
              <a:buClr>
                <a:srgbClr val="888888"/>
              </a:buClr>
              <a:buSzPts val="6614"/>
              <a:buNone/>
              <a:defRPr sz="6614">
                <a:solidFill>
                  <a:srgbClr val="888888"/>
                </a:solidFill>
              </a:defRPr>
            </a:lvl8pPr>
            <a:lvl9pPr marL="4114800" lvl="8" indent="-228600" algn="l">
              <a:lnSpc>
                <a:spcPct val="90000"/>
              </a:lnSpc>
              <a:spcBef>
                <a:spcPts val="2067"/>
              </a:spcBef>
              <a:spcAft>
                <a:spcPts val="0"/>
              </a:spcAft>
              <a:buClr>
                <a:srgbClr val="888888"/>
              </a:buClr>
              <a:buSzPts val="6614"/>
              <a:buNone/>
              <a:defRPr sz="6614">
                <a:solidFill>
                  <a:srgbClr val="888888"/>
                </a:solidFill>
              </a:defRPr>
            </a:lvl9pPr>
          </a:lstStyle>
          <a:p>
            <a:endParaRPr/>
          </a:p>
        </p:txBody>
      </p:sp>
      <p:sp>
        <p:nvSpPr>
          <p:cNvPr id="26" name="Google Shape;26;p5"/>
          <p:cNvSpPr txBox="1">
            <a:spLocks noGrp="1"/>
          </p:cNvSpPr>
          <p:nvPr>
            <p:ph type="dt" idx="10"/>
          </p:nvPr>
        </p:nvSpPr>
        <p:spPr>
          <a:xfrm>
            <a:off x="3464996" y="30029342"/>
            <a:ext cx="11339989" cy="17249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16694984" y="30029342"/>
            <a:ext cx="17009983" cy="172496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35594965" y="30029342"/>
            <a:ext cx="11339989" cy="172496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464997" y="1724964"/>
            <a:ext cx="43469957" cy="62623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3464996" y="8624810"/>
            <a:ext cx="21419979" cy="205570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134"/>
              </a:spcBef>
              <a:spcAft>
                <a:spcPts val="0"/>
              </a:spcAft>
              <a:buClr>
                <a:schemeClr val="dk1"/>
              </a:buClr>
              <a:buSzPts val="1800"/>
              <a:buChar char="•"/>
              <a:defRPr/>
            </a:lvl1pPr>
            <a:lvl2pPr marL="914400" lvl="1" indent="-342900" algn="l">
              <a:lnSpc>
                <a:spcPct val="90000"/>
              </a:lnSpc>
              <a:spcBef>
                <a:spcPts val="2067"/>
              </a:spcBef>
              <a:spcAft>
                <a:spcPts val="0"/>
              </a:spcAft>
              <a:buClr>
                <a:schemeClr val="dk1"/>
              </a:buClr>
              <a:buSzPts val="1800"/>
              <a:buChar char="•"/>
              <a:defRPr/>
            </a:lvl2pPr>
            <a:lvl3pPr marL="1371600" lvl="2" indent="-342900" algn="l">
              <a:lnSpc>
                <a:spcPct val="90000"/>
              </a:lnSpc>
              <a:spcBef>
                <a:spcPts val="2067"/>
              </a:spcBef>
              <a:spcAft>
                <a:spcPts val="0"/>
              </a:spcAft>
              <a:buClr>
                <a:schemeClr val="dk1"/>
              </a:buClr>
              <a:buSzPts val="1800"/>
              <a:buChar char="•"/>
              <a:defRPr/>
            </a:lvl3pPr>
            <a:lvl4pPr marL="1828800" lvl="3" indent="-342900" algn="l">
              <a:lnSpc>
                <a:spcPct val="90000"/>
              </a:lnSpc>
              <a:spcBef>
                <a:spcPts val="2067"/>
              </a:spcBef>
              <a:spcAft>
                <a:spcPts val="0"/>
              </a:spcAft>
              <a:buClr>
                <a:schemeClr val="dk1"/>
              </a:buClr>
              <a:buSzPts val="1800"/>
              <a:buChar char="•"/>
              <a:defRPr/>
            </a:lvl4pPr>
            <a:lvl5pPr marL="2286000" lvl="4" indent="-342900" algn="l">
              <a:lnSpc>
                <a:spcPct val="90000"/>
              </a:lnSpc>
              <a:spcBef>
                <a:spcPts val="2067"/>
              </a:spcBef>
              <a:spcAft>
                <a:spcPts val="0"/>
              </a:spcAft>
              <a:buClr>
                <a:schemeClr val="dk1"/>
              </a:buClr>
              <a:buSzPts val="1800"/>
              <a:buChar char="•"/>
              <a:defRPr/>
            </a:lvl5pPr>
            <a:lvl6pPr marL="2743200" lvl="5" indent="-342900" algn="l">
              <a:lnSpc>
                <a:spcPct val="90000"/>
              </a:lnSpc>
              <a:spcBef>
                <a:spcPts val="2067"/>
              </a:spcBef>
              <a:spcAft>
                <a:spcPts val="0"/>
              </a:spcAft>
              <a:buClr>
                <a:schemeClr val="dk1"/>
              </a:buClr>
              <a:buSzPts val="1800"/>
              <a:buChar char="•"/>
              <a:defRPr/>
            </a:lvl6pPr>
            <a:lvl7pPr marL="3200400" lvl="6" indent="-342900" algn="l">
              <a:lnSpc>
                <a:spcPct val="90000"/>
              </a:lnSpc>
              <a:spcBef>
                <a:spcPts val="2067"/>
              </a:spcBef>
              <a:spcAft>
                <a:spcPts val="0"/>
              </a:spcAft>
              <a:buClr>
                <a:schemeClr val="dk1"/>
              </a:buClr>
              <a:buSzPts val="1800"/>
              <a:buChar char="•"/>
              <a:defRPr/>
            </a:lvl7pPr>
            <a:lvl8pPr marL="3657600" lvl="7" indent="-342900" algn="l">
              <a:lnSpc>
                <a:spcPct val="90000"/>
              </a:lnSpc>
              <a:spcBef>
                <a:spcPts val="2067"/>
              </a:spcBef>
              <a:spcAft>
                <a:spcPts val="0"/>
              </a:spcAft>
              <a:buClr>
                <a:schemeClr val="dk1"/>
              </a:buClr>
              <a:buSzPts val="1800"/>
              <a:buChar char="•"/>
              <a:defRPr/>
            </a:lvl8pPr>
            <a:lvl9pPr marL="4114800" lvl="8" indent="-342900" algn="l">
              <a:lnSpc>
                <a:spcPct val="90000"/>
              </a:lnSpc>
              <a:spcBef>
                <a:spcPts val="2067"/>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25514975" y="8624810"/>
            <a:ext cx="21419979" cy="205570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134"/>
              </a:spcBef>
              <a:spcAft>
                <a:spcPts val="0"/>
              </a:spcAft>
              <a:buClr>
                <a:schemeClr val="dk1"/>
              </a:buClr>
              <a:buSzPts val="1800"/>
              <a:buChar char="•"/>
              <a:defRPr/>
            </a:lvl1pPr>
            <a:lvl2pPr marL="914400" lvl="1" indent="-342900" algn="l">
              <a:lnSpc>
                <a:spcPct val="90000"/>
              </a:lnSpc>
              <a:spcBef>
                <a:spcPts val="2067"/>
              </a:spcBef>
              <a:spcAft>
                <a:spcPts val="0"/>
              </a:spcAft>
              <a:buClr>
                <a:schemeClr val="dk1"/>
              </a:buClr>
              <a:buSzPts val="1800"/>
              <a:buChar char="•"/>
              <a:defRPr/>
            </a:lvl2pPr>
            <a:lvl3pPr marL="1371600" lvl="2" indent="-342900" algn="l">
              <a:lnSpc>
                <a:spcPct val="90000"/>
              </a:lnSpc>
              <a:spcBef>
                <a:spcPts val="2067"/>
              </a:spcBef>
              <a:spcAft>
                <a:spcPts val="0"/>
              </a:spcAft>
              <a:buClr>
                <a:schemeClr val="dk1"/>
              </a:buClr>
              <a:buSzPts val="1800"/>
              <a:buChar char="•"/>
              <a:defRPr/>
            </a:lvl3pPr>
            <a:lvl4pPr marL="1828800" lvl="3" indent="-342900" algn="l">
              <a:lnSpc>
                <a:spcPct val="90000"/>
              </a:lnSpc>
              <a:spcBef>
                <a:spcPts val="2067"/>
              </a:spcBef>
              <a:spcAft>
                <a:spcPts val="0"/>
              </a:spcAft>
              <a:buClr>
                <a:schemeClr val="dk1"/>
              </a:buClr>
              <a:buSzPts val="1800"/>
              <a:buChar char="•"/>
              <a:defRPr/>
            </a:lvl4pPr>
            <a:lvl5pPr marL="2286000" lvl="4" indent="-342900" algn="l">
              <a:lnSpc>
                <a:spcPct val="90000"/>
              </a:lnSpc>
              <a:spcBef>
                <a:spcPts val="2067"/>
              </a:spcBef>
              <a:spcAft>
                <a:spcPts val="0"/>
              </a:spcAft>
              <a:buClr>
                <a:schemeClr val="dk1"/>
              </a:buClr>
              <a:buSzPts val="1800"/>
              <a:buChar char="•"/>
              <a:defRPr/>
            </a:lvl5pPr>
            <a:lvl6pPr marL="2743200" lvl="5" indent="-342900" algn="l">
              <a:lnSpc>
                <a:spcPct val="90000"/>
              </a:lnSpc>
              <a:spcBef>
                <a:spcPts val="2067"/>
              </a:spcBef>
              <a:spcAft>
                <a:spcPts val="0"/>
              </a:spcAft>
              <a:buClr>
                <a:schemeClr val="dk1"/>
              </a:buClr>
              <a:buSzPts val="1800"/>
              <a:buChar char="•"/>
              <a:defRPr/>
            </a:lvl6pPr>
            <a:lvl7pPr marL="3200400" lvl="6" indent="-342900" algn="l">
              <a:lnSpc>
                <a:spcPct val="90000"/>
              </a:lnSpc>
              <a:spcBef>
                <a:spcPts val="2067"/>
              </a:spcBef>
              <a:spcAft>
                <a:spcPts val="0"/>
              </a:spcAft>
              <a:buClr>
                <a:schemeClr val="dk1"/>
              </a:buClr>
              <a:buSzPts val="1800"/>
              <a:buChar char="•"/>
              <a:defRPr/>
            </a:lvl7pPr>
            <a:lvl8pPr marL="3657600" lvl="7" indent="-342900" algn="l">
              <a:lnSpc>
                <a:spcPct val="90000"/>
              </a:lnSpc>
              <a:spcBef>
                <a:spcPts val="2067"/>
              </a:spcBef>
              <a:spcAft>
                <a:spcPts val="0"/>
              </a:spcAft>
              <a:buClr>
                <a:schemeClr val="dk1"/>
              </a:buClr>
              <a:buSzPts val="1800"/>
              <a:buChar char="•"/>
              <a:defRPr/>
            </a:lvl8pPr>
            <a:lvl9pPr marL="4114800" lvl="8" indent="-342900" algn="l">
              <a:lnSpc>
                <a:spcPct val="90000"/>
              </a:lnSpc>
              <a:spcBef>
                <a:spcPts val="2067"/>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3464996" y="30029342"/>
            <a:ext cx="11339989" cy="17249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6694984" y="30029342"/>
            <a:ext cx="17009983" cy="172496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35594965" y="30029342"/>
            <a:ext cx="11339989" cy="172496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471561" y="1724964"/>
            <a:ext cx="43469957" cy="62623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3471563" y="7942328"/>
            <a:ext cx="21321539" cy="38924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134"/>
              </a:spcBef>
              <a:spcAft>
                <a:spcPts val="0"/>
              </a:spcAft>
              <a:buClr>
                <a:schemeClr val="dk1"/>
              </a:buClr>
              <a:buSzPts val="9921"/>
              <a:buNone/>
              <a:defRPr sz="9921" b="1"/>
            </a:lvl1pPr>
            <a:lvl2pPr marL="914400" lvl="1" indent="-228600" algn="l">
              <a:lnSpc>
                <a:spcPct val="90000"/>
              </a:lnSpc>
              <a:spcBef>
                <a:spcPts val="2067"/>
              </a:spcBef>
              <a:spcAft>
                <a:spcPts val="0"/>
              </a:spcAft>
              <a:buClr>
                <a:schemeClr val="dk1"/>
              </a:buClr>
              <a:buSzPts val="8268"/>
              <a:buNone/>
              <a:defRPr sz="8268" b="1"/>
            </a:lvl2pPr>
            <a:lvl3pPr marL="1371600" lvl="2" indent="-228600" algn="l">
              <a:lnSpc>
                <a:spcPct val="90000"/>
              </a:lnSpc>
              <a:spcBef>
                <a:spcPts val="2067"/>
              </a:spcBef>
              <a:spcAft>
                <a:spcPts val="0"/>
              </a:spcAft>
              <a:buClr>
                <a:schemeClr val="dk1"/>
              </a:buClr>
              <a:buSzPts val="7441"/>
              <a:buNone/>
              <a:defRPr sz="7441" b="1"/>
            </a:lvl3pPr>
            <a:lvl4pPr marL="1828800" lvl="3" indent="-228600" algn="l">
              <a:lnSpc>
                <a:spcPct val="90000"/>
              </a:lnSpc>
              <a:spcBef>
                <a:spcPts val="2067"/>
              </a:spcBef>
              <a:spcAft>
                <a:spcPts val="0"/>
              </a:spcAft>
              <a:buClr>
                <a:schemeClr val="dk1"/>
              </a:buClr>
              <a:buSzPts val="6614"/>
              <a:buNone/>
              <a:defRPr sz="6614" b="1"/>
            </a:lvl4pPr>
            <a:lvl5pPr marL="2286000" lvl="4" indent="-228600" algn="l">
              <a:lnSpc>
                <a:spcPct val="90000"/>
              </a:lnSpc>
              <a:spcBef>
                <a:spcPts val="2067"/>
              </a:spcBef>
              <a:spcAft>
                <a:spcPts val="0"/>
              </a:spcAft>
              <a:buClr>
                <a:schemeClr val="dk1"/>
              </a:buClr>
              <a:buSzPts val="6614"/>
              <a:buNone/>
              <a:defRPr sz="6614" b="1"/>
            </a:lvl5pPr>
            <a:lvl6pPr marL="2743200" lvl="5" indent="-228600" algn="l">
              <a:lnSpc>
                <a:spcPct val="90000"/>
              </a:lnSpc>
              <a:spcBef>
                <a:spcPts val="2067"/>
              </a:spcBef>
              <a:spcAft>
                <a:spcPts val="0"/>
              </a:spcAft>
              <a:buClr>
                <a:schemeClr val="dk1"/>
              </a:buClr>
              <a:buSzPts val="6614"/>
              <a:buNone/>
              <a:defRPr sz="6614" b="1"/>
            </a:lvl6pPr>
            <a:lvl7pPr marL="3200400" lvl="6" indent="-228600" algn="l">
              <a:lnSpc>
                <a:spcPct val="90000"/>
              </a:lnSpc>
              <a:spcBef>
                <a:spcPts val="2067"/>
              </a:spcBef>
              <a:spcAft>
                <a:spcPts val="0"/>
              </a:spcAft>
              <a:buClr>
                <a:schemeClr val="dk1"/>
              </a:buClr>
              <a:buSzPts val="6614"/>
              <a:buNone/>
              <a:defRPr sz="6614" b="1"/>
            </a:lvl7pPr>
            <a:lvl8pPr marL="3657600" lvl="7" indent="-228600" algn="l">
              <a:lnSpc>
                <a:spcPct val="90000"/>
              </a:lnSpc>
              <a:spcBef>
                <a:spcPts val="2067"/>
              </a:spcBef>
              <a:spcAft>
                <a:spcPts val="0"/>
              </a:spcAft>
              <a:buClr>
                <a:schemeClr val="dk1"/>
              </a:buClr>
              <a:buSzPts val="6614"/>
              <a:buNone/>
              <a:defRPr sz="6614" b="1"/>
            </a:lvl8pPr>
            <a:lvl9pPr marL="4114800" lvl="8" indent="-228600" algn="l">
              <a:lnSpc>
                <a:spcPct val="90000"/>
              </a:lnSpc>
              <a:spcBef>
                <a:spcPts val="2067"/>
              </a:spcBef>
              <a:spcAft>
                <a:spcPts val="0"/>
              </a:spcAft>
              <a:buClr>
                <a:schemeClr val="dk1"/>
              </a:buClr>
              <a:buSzPts val="6614"/>
              <a:buNone/>
              <a:defRPr sz="6614" b="1"/>
            </a:lvl9pPr>
          </a:lstStyle>
          <a:p>
            <a:endParaRPr/>
          </a:p>
        </p:txBody>
      </p:sp>
      <p:sp>
        <p:nvSpPr>
          <p:cNvPr id="39" name="Google Shape;39;p7"/>
          <p:cNvSpPr txBox="1">
            <a:spLocks noGrp="1"/>
          </p:cNvSpPr>
          <p:nvPr>
            <p:ph type="body" idx="2"/>
          </p:nvPr>
        </p:nvSpPr>
        <p:spPr>
          <a:xfrm>
            <a:off x="3471563" y="11834740"/>
            <a:ext cx="21321539" cy="174071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134"/>
              </a:spcBef>
              <a:spcAft>
                <a:spcPts val="0"/>
              </a:spcAft>
              <a:buClr>
                <a:schemeClr val="dk1"/>
              </a:buClr>
              <a:buSzPts val="1800"/>
              <a:buChar char="•"/>
              <a:defRPr/>
            </a:lvl1pPr>
            <a:lvl2pPr marL="914400" lvl="1" indent="-342900" algn="l">
              <a:lnSpc>
                <a:spcPct val="90000"/>
              </a:lnSpc>
              <a:spcBef>
                <a:spcPts val="2067"/>
              </a:spcBef>
              <a:spcAft>
                <a:spcPts val="0"/>
              </a:spcAft>
              <a:buClr>
                <a:schemeClr val="dk1"/>
              </a:buClr>
              <a:buSzPts val="1800"/>
              <a:buChar char="•"/>
              <a:defRPr/>
            </a:lvl2pPr>
            <a:lvl3pPr marL="1371600" lvl="2" indent="-342900" algn="l">
              <a:lnSpc>
                <a:spcPct val="90000"/>
              </a:lnSpc>
              <a:spcBef>
                <a:spcPts val="2067"/>
              </a:spcBef>
              <a:spcAft>
                <a:spcPts val="0"/>
              </a:spcAft>
              <a:buClr>
                <a:schemeClr val="dk1"/>
              </a:buClr>
              <a:buSzPts val="1800"/>
              <a:buChar char="•"/>
              <a:defRPr/>
            </a:lvl3pPr>
            <a:lvl4pPr marL="1828800" lvl="3" indent="-342900" algn="l">
              <a:lnSpc>
                <a:spcPct val="90000"/>
              </a:lnSpc>
              <a:spcBef>
                <a:spcPts val="2067"/>
              </a:spcBef>
              <a:spcAft>
                <a:spcPts val="0"/>
              </a:spcAft>
              <a:buClr>
                <a:schemeClr val="dk1"/>
              </a:buClr>
              <a:buSzPts val="1800"/>
              <a:buChar char="•"/>
              <a:defRPr/>
            </a:lvl4pPr>
            <a:lvl5pPr marL="2286000" lvl="4" indent="-342900" algn="l">
              <a:lnSpc>
                <a:spcPct val="90000"/>
              </a:lnSpc>
              <a:spcBef>
                <a:spcPts val="2067"/>
              </a:spcBef>
              <a:spcAft>
                <a:spcPts val="0"/>
              </a:spcAft>
              <a:buClr>
                <a:schemeClr val="dk1"/>
              </a:buClr>
              <a:buSzPts val="1800"/>
              <a:buChar char="•"/>
              <a:defRPr/>
            </a:lvl5pPr>
            <a:lvl6pPr marL="2743200" lvl="5" indent="-342900" algn="l">
              <a:lnSpc>
                <a:spcPct val="90000"/>
              </a:lnSpc>
              <a:spcBef>
                <a:spcPts val="2067"/>
              </a:spcBef>
              <a:spcAft>
                <a:spcPts val="0"/>
              </a:spcAft>
              <a:buClr>
                <a:schemeClr val="dk1"/>
              </a:buClr>
              <a:buSzPts val="1800"/>
              <a:buChar char="•"/>
              <a:defRPr/>
            </a:lvl6pPr>
            <a:lvl7pPr marL="3200400" lvl="6" indent="-342900" algn="l">
              <a:lnSpc>
                <a:spcPct val="90000"/>
              </a:lnSpc>
              <a:spcBef>
                <a:spcPts val="2067"/>
              </a:spcBef>
              <a:spcAft>
                <a:spcPts val="0"/>
              </a:spcAft>
              <a:buClr>
                <a:schemeClr val="dk1"/>
              </a:buClr>
              <a:buSzPts val="1800"/>
              <a:buChar char="•"/>
              <a:defRPr/>
            </a:lvl7pPr>
            <a:lvl8pPr marL="3657600" lvl="7" indent="-342900" algn="l">
              <a:lnSpc>
                <a:spcPct val="90000"/>
              </a:lnSpc>
              <a:spcBef>
                <a:spcPts val="2067"/>
              </a:spcBef>
              <a:spcAft>
                <a:spcPts val="0"/>
              </a:spcAft>
              <a:buClr>
                <a:schemeClr val="dk1"/>
              </a:buClr>
              <a:buSzPts val="1800"/>
              <a:buChar char="•"/>
              <a:defRPr/>
            </a:lvl8pPr>
            <a:lvl9pPr marL="4114800" lvl="8" indent="-342900" algn="l">
              <a:lnSpc>
                <a:spcPct val="90000"/>
              </a:lnSpc>
              <a:spcBef>
                <a:spcPts val="2067"/>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25514975" y="7942328"/>
            <a:ext cx="21426543" cy="38924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134"/>
              </a:spcBef>
              <a:spcAft>
                <a:spcPts val="0"/>
              </a:spcAft>
              <a:buClr>
                <a:schemeClr val="dk1"/>
              </a:buClr>
              <a:buSzPts val="9921"/>
              <a:buNone/>
              <a:defRPr sz="9921" b="1"/>
            </a:lvl1pPr>
            <a:lvl2pPr marL="914400" lvl="1" indent="-228600" algn="l">
              <a:lnSpc>
                <a:spcPct val="90000"/>
              </a:lnSpc>
              <a:spcBef>
                <a:spcPts val="2067"/>
              </a:spcBef>
              <a:spcAft>
                <a:spcPts val="0"/>
              </a:spcAft>
              <a:buClr>
                <a:schemeClr val="dk1"/>
              </a:buClr>
              <a:buSzPts val="8268"/>
              <a:buNone/>
              <a:defRPr sz="8268" b="1"/>
            </a:lvl2pPr>
            <a:lvl3pPr marL="1371600" lvl="2" indent="-228600" algn="l">
              <a:lnSpc>
                <a:spcPct val="90000"/>
              </a:lnSpc>
              <a:spcBef>
                <a:spcPts val="2067"/>
              </a:spcBef>
              <a:spcAft>
                <a:spcPts val="0"/>
              </a:spcAft>
              <a:buClr>
                <a:schemeClr val="dk1"/>
              </a:buClr>
              <a:buSzPts val="7441"/>
              <a:buNone/>
              <a:defRPr sz="7441" b="1"/>
            </a:lvl3pPr>
            <a:lvl4pPr marL="1828800" lvl="3" indent="-228600" algn="l">
              <a:lnSpc>
                <a:spcPct val="90000"/>
              </a:lnSpc>
              <a:spcBef>
                <a:spcPts val="2067"/>
              </a:spcBef>
              <a:spcAft>
                <a:spcPts val="0"/>
              </a:spcAft>
              <a:buClr>
                <a:schemeClr val="dk1"/>
              </a:buClr>
              <a:buSzPts val="6614"/>
              <a:buNone/>
              <a:defRPr sz="6614" b="1"/>
            </a:lvl4pPr>
            <a:lvl5pPr marL="2286000" lvl="4" indent="-228600" algn="l">
              <a:lnSpc>
                <a:spcPct val="90000"/>
              </a:lnSpc>
              <a:spcBef>
                <a:spcPts val="2067"/>
              </a:spcBef>
              <a:spcAft>
                <a:spcPts val="0"/>
              </a:spcAft>
              <a:buClr>
                <a:schemeClr val="dk1"/>
              </a:buClr>
              <a:buSzPts val="6614"/>
              <a:buNone/>
              <a:defRPr sz="6614" b="1"/>
            </a:lvl5pPr>
            <a:lvl6pPr marL="2743200" lvl="5" indent="-228600" algn="l">
              <a:lnSpc>
                <a:spcPct val="90000"/>
              </a:lnSpc>
              <a:spcBef>
                <a:spcPts val="2067"/>
              </a:spcBef>
              <a:spcAft>
                <a:spcPts val="0"/>
              </a:spcAft>
              <a:buClr>
                <a:schemeClr val="dk1"/>
              </a:buClr>
              <a:buSzPts val="6614"/>
              <a:buNone/>
              <a:defRPr sz="6614" b="1"/>
            </a:lvl6pPr>
            <a:lvl7pPr marL="3200400" lvl="6" indent="-228600" algn="l">
              <a:lnSpc>
                <a:spcPct val="90000"/>
              </a:lnSpc>
              <a:spcBef>
                <a:spcPts val="2067"/>
              </a:spcBef>
              <a:spcAft>
                <a:spcPts val="0"/>
              </a:spcAft>
              <a:buClr>
                <a:schemeClr val="dk1"/>
              </a:buClr>
              <a:buSzPts val="6614"/>
              <a:buNone/>
              <a:defRPr sz="6614" b="1"/>
            </a:lvl7pPr>
            <a:lvl8pPr marL="3657600" lvl="7" indent="-228600" algn="l">
              <a:lnSpc>
                <a:spcPct val="90000"/>
              </a:lnSpc>
              <a:spcBef>
                <a:spcPts val="2067"/>
              </a:spcBef>
              <a:spcAft>
                <a:spcPts val="0"/>
              </a:spcAft>
              <a:buClr>
                <a:schemeClr val="dk1"/>
              </a:buClr>
              <a:buSzPts val="6614"/>
              <a:buNone/>
              <a:defRPr sz="6614" b="1"/>
            </a:lvl8pPr>
            <a:lvl9pPr marL="4114800" lvl="8" indent="-228600" algn="l">
              <a:lnSpc>
                <a:spcPct val="90000"/>
              </a:lnSpc>
              <a:spcBef>
                <a:spcPts val="2067"/>
              </a:spcBef>
              <a:spcAft>
                <a:spcPts val="0"/>
              </a:spcAft>
              <a:buClr>
                <a:schemeClr val="dk1"/>
              </a:buClr>
              <a:buSzPts val="6614"/>
              <a:buNone/>
              <a:defRPr sz="6614" b="1"/>
            </a:lvl9pPr>
          </a:lstStyle>
          <a:p>
            <a:endParaRPr/>
          </a:p>
        </p:txBody>
      </p:sp>
      <p:sp>
        <p:nvSpPr>
          <p:cNvPr id="41" name="Google Shape;41;p7"/>
          <p:cNvSpPr txBox="1">
            <a:spLocks noGrp="1"/>
          </p:cNvSpPr>
          <p:nvPr>
            <p:ph type="body" idx="4"/>
          </p:nvPr>
        </p:nvSpPr>
        <p:spPr>
          <a:xfrm>
            <a:off x="25514975" y="11834740"/>
            <a:ext cx="21426543" cy="174071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134"/>
              </a:spcBef>
              <a:spcAft>
                <a:spcPts val="0"/>
              </a:spcAft>
              <a:buClr>
                <a:schemeClr val="dk1"/>
              </a:buClr>
              <a:buSzPts val="1800"/>
              <a:buChar char="•"/>
              <a:defRPr/>
            </a:lvl1pPr>
            <a:lvl2pPr marL="914400" lvl="1" indent="-342900" algn="l">
              <a:lnSpc>
                <a:spcPct val="90000"/>
              </a:lnSpc>
              <a:spcBef>
                <a:spcPts val="2067"/>
              </a:spcBef>
              <a:spcAft>
                <a:spcPts val="0"/>
              </a:spcAft>
              <a:buClr>
                <a:schemeClr val="dk1"/>
              </a:buClr>
              <a:buSzPts val="1800"/>
              <a:buChar char="•"/>
              <a:defRPr/>
            </a:lvl2pPr>
            <a:lvl3pPr marL="1371600" lvl="2" indent="-342900" algn="l">
              <a:lnSpc>
                <a:spcPct val="90000"/>
              </a:lnSpc>
              <a:spcBef>
                <a:spcPts val="2067"/>
              </a:spcBef>
              <a:spcAft>
                <a:spcPts val="0"/>
              </a:spcAft>
              <a:buClr>
                <a:schemeClr val="dk1"/>
              </a:buClr>
              <a:buSzPts val="1800"/>
              <a:buChar char="•"/>
              <a:defRPr/>
            </a:lvl3pPr>
            <a:lvl4pPr marL="1828800" lvl="3" indent="-342900" algn="l">
              <a:lnSpc>
                <a:spcPct val="90000"/>
              </a:lnSpc>
              <a:spcBef>
                <a:spcPts val="2067"/>
              </a:spcBef>
              <a:spcAft>
                <a:spcPts val="0"/>
              </a:spcAft>
              <a:buClr>
                <a:schemeClr val="dk1"/>
              </a:buClr>
              <a:buSzPts val="1800"/>
              <a:buChar char="•"/>
              <a:defRPr/>
            </a:lvl4pPr>
            <a:lvl5pPr marL="2286000" lvl="4" indent="-342900" algn="l">
              <a:lnSpc>
                <a:spcPct val="90000"/>
              </a:lnSpc>
              <a:spcBef>
                <a:spcPts val="2067"/>
              </a:spcBef>
              <a:spcAft>
                <a:spcPts val="0"/>
              </a:spcAft>
              <a:buClr>
                <a:schemeClr val="dk1"/>
              </a:buClr>
              <a:buSzPts val="1800"/>
              <a:buChar char="•"/>
              <a:defRPr/>
            </a:lvl5pPr>
            <a:lvl6pPr marL="2743200" lvl="5" indent="-342900" algn="l">
              <a:lnSpc>
                <a:spcPct val="90000"/>
              </a:lnSpc>
              <a:spcBef>
                <a:spcPts val="2067"/>
              </a:spcBef>
              <a:spcAft>
                <a:spcPts val="0"/>
              </a:spcAft>
              <a:buClr>
                <a:schemeClr val="dk1"/>
              </a:buClr>
              <a:buSzPts val="1800"/>
              <a:buChar char="•"/>
              <a:defRPr/>
            </a:lvl6pPr>
            <a:lvl7pPr marL="3200400" lvl="6" indent="-342900" algn="l">
              <a:lnSpc>
                <a:spcPct val="90000"/>
              </a:lnSpc>
              <a:spcBef>
                <a:spcPts val="2067"/>
              </a:spcBef>
              <a:spcAft>
                <a:spcPts val="0"/>
              </a:spcAft>
              <a:buClr>
                <a:schemeClr val="dk1"/>
              </a:buClr>
              <a:buSzPts val="1800"/>
              <a:buChar char="•"/>
              <a:defRPr/>
            </a:lvl7pPr>
            <a:lvl8pPr marL="3657600" lvl="7" indent="-342900" algn="l">
              <a:lnSpc>
                <a:spcPct val="90000"/>
              </a:lnSpc>
              <a:spcBef>
                <a:spcPts val="2067"/>
              </a:spcBef>
              <a:spcAft>
                <a:spcPts val="0"/>
              </a:spcAft>
              <a:buClr>
                <a:schemeClr val="dk1"/>
              </a:buClr>
              <a:buSzPts val="1800"/>
              <a:buChar char="•"/>
              <a:defRPr/>
            </a:lvl8pPr>
            <a:lvl9pPr marL="4114800" lvl="8" indent="-342900" algn="l">
              <a:lnSpc>
                <a:spcPct val="90000"/>
              </a:lnSpc>
              <a:spcBef>
                <a:spcPts val="2067"/>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3464996" y="30029342"/>
            <a:ext cx="11339989" cy="17249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6694984" y="30029342"/>
            <a:ext cx="17009983" cy="172496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35594965" y="30029342"/>
            <a:ext cx="11339989" cy="172496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3464997" y="1724964"/>
            <a:ext cx="43469957" cy="62623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3464996" y="30029342"/>
            <a:ext cx="11339989" cy="17249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16694984" y="30029342"/>
            <a:ext cx="17009983" cy="172496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35594965" y="30029342"/>
            <a:ext cx="11339989" cy="172496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3464996" y="30029342"/>
            <a:ext cx="11339989" cy="17249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6694984" y="30029342"/>
            <a:ext cx="17009983" cy="172496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35594965" y="30029342"/>
            <a:ext cx="11339989" cy="172496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471563" y="2159952"/>
            <a:ext cx="16255294" cy="755983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3228"/>
              <a:buFont typeface="Calibri"/>
              <a:buNone/>
              <a:defRPr sz="1322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21426543" y="4664900"/>
            <a:ext cx="25514975" cy="23024494"/>
          </a:xfrm>
          <a:prstGeom prst="rect">
            <a:avLst/>
          </a:prstGeom>
          <a:noFill/>
          <a:ln>
            <a:noFill/>
          </a:ln>
        </p:spPr>
        <p:txBody>
          <a:bodyPr spcFirstLastPara="1" wrap="square" lIns="91425" tIns="45700" rIns="91425" bIns="45700" anchor="t" anchorCtr="0">
            <a:normAutofit/>
          </a:bodyPr>
          <a:lstStyle>
            <a:lvl1pPr marL="457200" lvl="0" indent="-1068578" algn="l">
              <a:lnSpc>
                <a:spcPct val="90000"/>
              </a:lnSpc>
              <a:spcBef>
                <a:spcPts val="4134"/>
              </a:spcBef>
              <a:spcAft>
                <a:spcPts val="0"/>
              </a:spcAft>
              <a:buClr>
                <a:schemeClr val="dk1"/>
              </a:buClr>
              <a:buSzPts val="13228"/>
              <a:buChar char="•"/>
              <a:defRPr sz="13228"/>
            </a:lvl1pPr>
            <a:lvl2pPr marL="914400" lvl="1" indent="-963612" algn="l">
              <a:lnSpc>
                <a:spcPct val="90000"/>
              </a:lnSpc>
              <a:spcBef>
                <a:spcPts val="2067"/>
              </a:spcBef>
              <a:spcAft>
                <a:spcPts val="0"/>
              </a:spcAft>
              <a:buClr>
                <a:schemeClr val="dk1"/>
              </a:buClr>
              <a:buSzPts val="11575"/>
              <a:buChar char="•"/>
              <a:defRPr sz="11575"/>
            </a:lvl2pPr>
            <a:lvl3pPr marL="1371600" lvl="2" indent="-858583" algn="l">
              <a:lnSpc>
                <a:spcPct val="90000"/>
              </a:lnSpc>
              <a:spcBef>
                <a:spcPts val="2067"/>
              </a:spcBef>
              <a:spcAft>
                <a:spcPts val="0"/>
              </a:spcAft>
              <a:buClr>
                <a:schemeClr val="dk1"/>
              </a:buClr>
              <a:buSzPts val="9921"/>
              <a:buChar char="•"/>
              <a:defRPr sz="9921"/>
            </a:lvl3pPr>
            <a:lvl4pPr marL="1828800" lvl="3" indent="-753617" algn="l">
              <a:lnSpc>
                <a:spcPct val="90000"/>
              </a:lnSpc>
              <a:spcBef>
                <a:spcPts val="2067"/>
              </a:spcBef>
              <a:spcAft>
                <a:spcPts val="0"/>
              </a:spcAft>
              <a:buClr>
                <a:schemeClr val="dk1"/>
              </a:buClr>
              <a:buSzPts val="8268"/>
              <a:buChar char="•"/>
              <a:defRPr sz="8268"/>
            </a:lvl4pPr>
            <a:lvl5pPr marL="2286000" lvl="4" indent="-753617" algn="l">
              <a:lnSpc>
                <a:spcPct val="90000"/>
              </a:lnSpc>
              <a:spcBef>
                <a:spcPts val="2067"/>
              </a:spcBef>
              <a:spcAft>
                <a:spcPts val="0"/>
              </a:spcAft>
              <a:buClr>
                <a:schemeClr val="dk1"/>
              </a:buClr>
              <a:buSzPts val="8268"/>
              <a:buChar char="•"/>
              <a:defRPr sz="8268"/>
            </a:lvl5pPr>
            <a:lvl6pPr marL="2743200" lvl="5" indent="-753617" algn="l">
              <a:lnSpc>
                <a:spcPct val="90000"/>
              </a:lnSpc>
              <a:spcBef>
                <a:spcPts val="2067"/>
              </a:spcBef>
              <a:spcAft>
                <a:spcPts val="0"/>
              </a:spcAft>
              <a:buClr>
                <a:schemeClr val="dk1"/>
              </a:buClr>
              <a:buSzPts val="8268"/>
              <a:buChar char="•"/>
              <a:defRPr sz="8268"/>
            </a:lvl6pPr>
            <a:lvl7pPr marL="3200400" lvl="6" indent="-753617" algn="l">
              <a:lnSpc>
                <a:spcPct val="90000"/>
              </a:lnSpc>
              <a:spcBef>
                <a:spcPts val="2067"/>
              </a:spcBef>
              <a:spcAft>
                <a:spcPts val="0"/>
              </a:spcAft>
              <a:buClr>
                <a:schemeClr val="dk1"/>
              </a:buClr>
              <a:buSzPts val="8268"/>
              <a:buChar char="•"/>
              <a:defRPr sz="8268"/>
            </a:lvl7pPr>
            <a:lvl8pPr marL="3657600" lvl="7" indent="-753617" algn="l">
              <a:lnSpc>
                <a:spcPct val="90000"/>
              </a:lnSpc>
              <a:spcBef>
                <a:spcPts val="2067"/>
              </a:spcBef>
              <a:spcAft>
                <a:spcPts val="0"/>
              </a:spcAft>
              <a:buClr>
                <a:schemeClr val="dk1"/>
              </a:buClr>
              <a:buSzPts val="8268"/>
              <a:buChar char="•"/>
              <a:defRPr sz="8268"/>
            </a:lvl8pPr>
            <a:lvl9pPr marL="4114800" lvl="8" indent="-753617" algn="l">
              <a:lnSpc>
                <a:spcPct val="90000"/>
              </a:lnSpc>
              <a:spcBef>
                <a:spcPts val="2067"/>
              </a:spcBef>
              <a:spcAft>
                <a:spcPts val="0"/>
              </a:spcAft>
              <a:buClr>
                <a:schemeClr val="dk1"/>
              </a:buClr>
              <a:buSzPts val="8268"/>
              <a:buChar char="•"/>
              <a:defRPr sz="8268"/>
            </a:lvl9pPr>
          </a:lstStyle>
          <a:p>
            <a:endParaRPr/>
          </a:p>
        </p:txBody>
      </p:sp>
      <p:sp>
        <p:nvSpPr>
          <p:cNvPr id="57" name="Google Shape;57;p10"/>
          <p:cNvSpPr txBox="1">
            <a:spLocks noGrp="1"/>
          </p:cNvSpPr>
          <p:nvPr>
            <p:ph type="body" idx="2"/>
          </p:nvPr>
        </p:nvSpPr>
        <p:spPr>
          <a:xfrm>
            <a:off x="3471563" y="9719786"/>
            <a:ext cx="16255294" cy="1800710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134"/>
              </a:spcBef>
              <a:spcAft>
                <a:spcPts val="0"/>
              </a:spcAft>
              <a:buClr>
                <a:schemeClr val="dk1"/>
              </a:buClr>
              <a:buSzPts val="6614"/>
              <a:buNone/>
              <a:defRPr sz="6614"/>
            </a:lvl1pPr>
            <a:lvl2pPr marL="914400" lvl="1" indent="-228600" algn="l">
              <a:lnSpc>
                <a:spcPct val="90000"/>
              </a:lnSpc>
              <a:spcBef>
                <a:spcPts val="2067"/>
              </a:spcBef>
              <a:spcAft>
                <a:spcPts val="0"/>
              </a:spcAft>
              <a:buClr>
                <a:schemeClr val="dk1"/>
              </a:buClr>
              <a:buSzPts val="5787"/>
              <a:buNone/>
              <a:defRPr sz="5787"/>
            </a:lvl2pPr>
            <a:lvl3pPr marL="1371600" lvl="2" indent="-228600" algn="l">
              <a:lnSpc>
                <a:spcPct val="90000"/>
              </a:lnSpc>
              <a:spcBef>
                <a:spcPts val="2067"/>
              </a:spcBef>
              <a:spcAft>
                <a:spcPts val="0"/>
              </a:spcAft>
              <a:buClr>
                <a:schemeClr val="dk1"/>
              </a:buClr>
              <a:buSzPts val="4961"/>
              <a:buNone/>
              <a:defRPr sz="4961"/>
            </a:lvl3pPr>
            <a:lvl4pPr marL="1828800" lvl="3" indent="-228600" algn="l">
              <a:lnSpc>
                <a:spcPct val="90000"/>
              </a:lnSpc>
              <a:spcBef>
                <a:spcPts val="2067"/>
              </a:spcBef>
              <a:spcAft>
                <a:spcPts val="0"/>
              </a:spcAft>
              <a:buClr>
                <a:schemeClr val="dk1"/>
              </a:buClr>
              <a:buSzPts val="4134"/>
              <a:buNone/>
              <a:defRPr sz="4134"/>
            </a:lvl4pPr>
            <a:lvl5pPr marL="2286000" lvl="4" indent="-228600" algn="l">
              <a:lnSpc>
                <a:spcPct val="90000"/>
              </a:lnSpc>
              <a:spcBef>
                <a:spcPts val="2067"/>
              </a:spcBef>
              <a:spcAft>
                <a:spcPts val="0"/>
              </a:spcAft>
              <a:buClr>
                <a:schemeClr val="dk1"/>
              </a:buClr>
              <a:buSzPts val="4134"/>
              <a:buNone/>
              <a:defRPr sz="4134"/>
            </a:lvl5pPr>
            <a:lvl6pPr marL="2743200" lvl="5" indent="-228600" algn="l">
              <a:lnSpc>
                <a:spcPct val="90000"/>
              </a:lnSpc>
              <a:spcBef>
                <a:spcPts val="2067"/>
              </a:spcBef>
              <a:spcAft>
                <a:spcPts val="0"/>
              </a:spcAft>
              <a:buClr>
                <a:schemeClr val="dk1"/>
              </a:buClr>
              <a:buSzPts val="4134"/>
              <a:buNone/>
              <a:defRPr sz="4134"/>
            </a:lvl6pPr>
            <a:lvl7pPr marL="3200400" lvl="6" indent="-228600" algn="l">
              <a:lnSpc>
                <a:spcPct val="90000"/>
              </a:lnSpc>
              <a:spcBef>
                <a:spcPts val="2067"/>
              </a:spcBef>
              <a:spcAft>
                <a:spcPts val="0"/>
              </a:spcAft>
              <a:buClr>
                <a:schemeClr val="dk1"/>
              </a:buClr>
              <a:buSzPts val="4134"/>
              <a:buNone/>
              <a:defRPr sz="4134"/>
            </a:lvl7pPr>
            <a:lvl8pPr marL="3657600" lvl="7" indent="-228600" algn="l">
              <a:lnSpc>
                <a:spcPct val="90000"/>
              </a:lnSpc>
              <a:spcBef>
                <a:spcPts val="2067"/>
              </a:spcBef>
              <a:spcAft>
                <a:spcPts val="0"/>
              </a:spcAft>
              <a:buClr>
                <a:schemeClr val="dk1"/>
              </a:buClr>
              <a:buSzPts val="4134"/>
              <a:buNone/>
              <a:defRPr sz="4134"/>
            </a:lvl8pPr>
            <a:lvl9pPr marL="4114800" lvl="8" indent="-228600" algn="l">
              <a:lnSpc>
                <a:spcPct val="90000"/>
              </a:lnSpc>
              <a:spcBef>
                <a:spcPts val="2067"/>
              </a:spcBef>
              <a:spcAft>
                <a:spcPts val="0"/>
              </a:spcAft>
              <a:buClr>
                <a:schemeClr val="dk1"/>
              </a:buClr>
              <a:buSzPts val="4134"/>
              <a:buNone/>
              <a:defRPr sz="4134"/>
            </a:lvl9pPr>
          </a:lstStyle>
          <a:p>
            <a:endParaRPr/>
          </a:p>
        </p:txBody>
      </p:sp>
      <p:sp>
        <p:nvSpPr>
          <p:cNvPr id="58" name="Google Shape;58;p10"/>
          <p:cNvSpPr txBox="1">
            <a:spLocks noGrp="1"/>
          </p:cNvSpPr>
          <p:nvPr>
            <p:ph type="dt" idx="10"/>
          </p:nvPr>
        </p:nvSpPr>
        <p:spPr>
          <a:xfrm>
            <a:off x="3464996" y="30029342"/>
            <a:ext cx="11339989" cy="17249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6694984" y="30029342"/>
            <a:ext cx="17009983" cy="172496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35594965" y="30029342"/>
            <a:ext cx="11339989" cy="172496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3471563" y="2159952"/>
            <a:ext cx="16255294" cy="755983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3228"/>
              <a:buFont typeface="Calibri"/>
              <a:buNone/>
              <a:defRPr sz="1322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21426543" y="4664900"/>
            <a:ext cx="25514975" cy="23024494"/>
          </a:xfrm>
          <a:prstGeom prst="rect">
            <a:avLst/>
          </a:prstGeom>
          <a:noFill/>
          <a:ln>
            <a:noFill/>
          </a:ln>
        </p:spPr>
      </p:sp>
      <p:sp>
        <p:nvSpPr>
          <p:cNvPr id="64" name="Google Shape;64;p11"/>
          <p:cNvSpPr txBox="1">
            <a:spLocks noGrp="1"/>
          </p:cNvSpPr>
          <p:nvPr>
            <p:ph type="body" idx="1"/>
          </p:nvPr>
        </p:nvSpPr>
        <p:spPr>
          <a:xfrm>
            <a:off x="3471563" y="9719786"/>
            <a:ext cx="16255294" cy="1800710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134"/>
              </a:spcBef>
              <a:spcAft>
                <a:spcPts val="0"/>
              </a:spcAft>
              <a:buClr>
                <a:schemeClr val="dk1"/>
              </a:buClr>
              <a:buSzPts val="6614"/>
              <a:buNone/>
              <a:defRPr sz="6614"/>
            </a:lvl1pPr>
            <a:lvl2pPr marL="914400" lvl="1" indent="-228600" algn="l">
              <a:lnSpc>
                <a:spcPct val="90000"/>
              </a:lnSpc>
              <a:spcBef>
                <a:spcPts val="2067"/>
              </a:spcBef>
              <a:spcAft>
                <a:spcPts val="0"/>
              </a:spcAft>
              <a:buClr>
                <a:schemeClr val="dk1"/>
              </a:buClr>
              <a:buSzPts val="5787"/>
              <a:buNone/>
              <a:defRPr sz="5787"/>
            </a:lvl2pPr>
            <a:lvl3pPr marL="1371600" lvl="2" indent="-228600" algn="l">
              <a:lnSpc>
                <a:spcPct val="90000"/>
              </a:lnSpc>
              <a:spcBef>
                <a:spcPts val="2067"/>
              </a:spcBef>
              <a:spcAft>
                <a:spcPts val="0"/>
              </a:spcAft>
              <a:buClr>
                <a:schemeClr val="dk1"/>
              </a:buClr>
              <a:buSzPts val="4961"/>
              <a:buNone/>
              <a:defRPr sz="4961"/>
            </a:lvl3pPr>
            <a:lvl4pPr marL="1828800" lvl="3" indent="-228600" algn="l">
              <a:lnSpc>
                <a:spcPct val="90000"/>
              </a:lnSpc>
              <a:spcBef>
                <a:spcPts val="2067"/>
              </a:spcBef>
              <a:spcAft>
                <a:spcPts val="0"/>
              </a:spcAft>
              <a:buClr>
                <a:schemeClr val="dk1"/>
              </a:buClr>
              <a:buSzPts val="4134"/>
              <a:buNone/>
              <a:defRPr sz="4134"/>
            </a:lvl4pPr>
            <a:lvl5pPr marL="2286000" lvl="4" indent="-228600" algn="l">
              <a:lnSpc>
                <a:spcPct val="90000"/>
              </a:lnSpc>
              <a:spcBef>
                <a:spcPts val="2067"/>
              </a:spcBef>
              <a:spcAft>
                <a:spcPts val="0"/>
              </a:spcAft>
              <a:buClr>
                <a:schemeClr val="dk1"/>
              </a:buClr>
              <a:buSzPts val="4134"/>
              <a:buNone/>
              <a:defRPr sz="4134"/>
            </a:lvl5pPr>
            <a:lvl6pPr marL="2743200" lvl="5" indent="-228600" algn="l">
              <a:lnSpc>
                <a:spcPct val="90000"/>
              </a:lnSpc>
              <a:spcBef>
                <a:spcPts val="2067"/>
              </a:spcBef>
              <a:spcAft>
                <a:spcPts val="0"/>
              </a:spcAft>
              <a:buClr>
                <a:schemeClr val="dk1"/>
              </a:buClr>
              <a:buSzPts val="4134"/>
              <a:buNone/>
              <a:defRPr sz="4134"/>
            </a:lvl6pPr>
            <a:lvl7pPr marL="3200400" lvl="6" indent="-228600" algn="l">
              <a:lnSpc>
                <a:spcPct val="90000"/>
              </a:lnSpc>
              <a:spcBef>
                <a:spcPts val="2067"/>
              </a:spcBef>
              <a:spcAft>
                <a:spcPts val="0"/>
              </a:spcAft>
              <a:buClr>
                <a:schemeClr val="dk1"/>
              </a:buClr>
              <a:buSzPts val="4134"/>
              <a:buNone/>
              <a:defRPr sz="4134"/>
            </a:lvl7pPr>
            <a:lvl8pPr marL="3657600" lvl="7" indent="-228600" algn="l">
              <a:lnSpc>
                <a:spcPct val="90000"/>
              </a:lnSpc>
              <a:spcBef>
                <a:spcPts val="2067"/>
              </a:spcBef>
              <a:spcAft>
                <a:spcPts val="0"/>
              </a:spcAft>
              <a:buClr>
                <a:schemeClr val="dk1"/>
              </a:buClr>
              <a:buSzPts val="4134"/>
              <a:buNone/>
              <a:defRPr sz="4134"/>
            </a:lvl8pPr>
            <a:lvl9pPr marL="4114800" lvl="8" indent="-228600" algn="l">
              <a:lnSpc>
                <a:spcPct val="90000"/>
              </a:lnSpc>
              <a:spcBef>
                <a:spcPts val="2067"/>
              </a:spcBef>
              <a:spcAft>
                <a:spcPts val="0"/>
              </a:spcAft>
              <a:buClr>
                <a:schemeClr val="dk1"/>
              </a:buClr>
              <a:buSzPts val="4134"/>
              <a:buNone/>
              <a:defRPr sz="4134"/>
            </a:lvl9pPr>
          </a:lstStyle>
          <a:p>
            <a:endParaRPr/>
          </a:p>
        </p:txBody>
      </p:sp>
      <p:sp>
        <p:nvSpPr>
          <p:cNvPr id="65" name="Google Shape;65;p11"/>
          <p:cNvSpPr txBox="1">
            <a:spLocks noGrp="1"/>
          </p:cNvSpPr>
          <p:nvPr>
            <p:ph type="dt" idx="10"/>
          </p:nvPr>
        </p:nvSpPr>
        <p:spPr>
          <a:xfrm>
            <a:off x="3464996" y="30029342"/>
            <a:ext cx="11339989" cy="17249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6694984" y="30029342"/>
            <a:ext cx="17009983" cy="172496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35594965" y="30029342"/>
            <a:ext cx="11339989" cy="172496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464997" y="1724964"/>
            <a:ext cx="43469957" cy="62623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189"/>
              <a:buFont typeface="Calibri"/>
              <a:buNone/>
              <a:defRPr sz="18189"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3464997" y="8624810"/>
            <a:ext cx="43469957" cy="20557051"/>
          </a:xfrm>
          <a:prstGeom prst="rect">
            <a:avLst/>
          </a:prstGeom>
          <a:noFill/>
          <a:ln>
            <a:noFill/>
          </a:ln>
        </p:spPr>
        <p:txBody>
          <a:bodyPr spcFirstLastPara="1" wrap="square" lIns="91425" tIns="45700" rIns="91425" bIns="45700" anchor="t" anchorCtr="0">
            <a:normAutofit/>
          </a:bodyPr>
          <a:lstStyle>
            <a:lvl1pPr marL="457200" marR="0" lvl="0" indent="-963612" algn="l" rtl="0">
              <a:lnSpc>
                <a:spcPct val="90000"/>
              </a:lnSpc>
              <a:spcBef>
                <a:spcPts val="4134"/>
              </a:spcBef>
              <a:spcAft>
                <a:spcPts val="0"/>
              </a:spcAft>
              <a:buClr>
                <a:schemeClr val="dk1"/>
              </a:buClr>
              <a:buSzPts val="11575"/>
              <a:buFont typeface="Arial"/>
              <a:buChar char="•"/>
              <a:defRPr sz="11575" b="0" i="0" u="none" strike="noStrike" cap="none">
                <a:solidFill>
                  <a:schemeClr val="dk1"/>
                </a:solidFill>
                <a:latin typeface="Calibri"/>
                <a:ea typeface="Calibri"/>
                <a:cs typeface="Calibri"/>
                <a:sym typeface="Calibri"/>
              </a:defRPr>
            </a:lvl1pPr>
            <a:lvl2pPr marL="914400" marR="0" lvl="1" indent="-858583" algn="l" rtl="0">
              <a:lnSpc>
                <a:spcPct val="90000"/>
              </a:lnSpc>
              <a:spcBef>
                <a:spcPts val="2067"/>
              </a:spcBef>
              <a:spcAft>
                <a:spcPts val="0"/>
              </a:spcAft>
              <a:buClr>
                <a:schemeClr val="dk1"/>
              </a:buClr>
              <a:buSzPts val="9921"/>
              <a:buFont typeface="Arial"/>
              <a:buChar char="•"/>
              <a:defRPr sz="9921" b="0" i="0" u="none" strike="noStrike" cap="none">
                <a:solidFill>
                  <a:schemeClr val="dk1"/>
                </a:solidFill>
                <a:latin typeface="Calibri"/>
                <a:ea typeface="Calibri"/>
                <a:cs typeface="Calibri"/>
                <a:sym typeface="Calibri"/>
              </a:defRPr>
            </a:lvl2pPr>
            <a:lvl3pPr marL="1371600" marR="0" lvl="2" indent="-753618" algn="l" rtl="0">
              <a:lnSpc>
                <a:spcPct val="90000"/>
              </a:lnSpc>
              <a:spcBef>
                <a:spcPts val="2067"/>
              </a:spcBef>
              <a:spcAft>
                <a:spcPts val="0"/>
              </a:spcAft>
              <a:buClr>
                <a:schemeClr val="dk1"/>
              </a:buClr>
              <a:buSzPts val="8268"/>
              <a:buFont typeface="Arial"/>
              <a:buChar char="•"/>
              <a:defRPr sz="8268" b="0" i="0" u="none" strike="noStrike" cap="none">
                <a:solidFill>
                  <a:schemeClr val="dk1"/>
                </a:solidFill>
                <a:latin typeface="Calibri"/>
                <a:ea typeface="Calibri"/>
                <a:cs typeface="Calibri"/>
                <a:sym typeface="Calibri"/>
              </a:defRPr>
            </a:lvl3pPr>
            <a:lvl4pPr marL="1828800" marR="0" lvl="3" indent="-701103" algn="l" rtl="0">
              <a:lnSpc>
                <a:spcPct val="90000"/>
              </a:lnSpc>
              <a:spcBef>
                <a:spcPts val="2067"/>
              </a:spcBef>
              <a:spcAft>
                <a:spcPts val="0"/>
              </a:spcAft>
              <a:buClr>
                <a:schemeClr val="dk1"/>
              </a:buClr>
              <a:buSzPts val="7441"/>
              <a:buFont typeface="Arial"/>
              <a:buChar char="•"/>
              <a:defRPr sz="7441" b="0" i="0" u="none" strike="noStrike" cap="none">
                <a:solidFill>
                  <a:schemeClr val="dk1"/>
                </a:solidFill>
                <a:latin typeface="Calibri"/>
                <a:ea typeface="Calibri"/>
                <a:cs typeface="Calibri"/>
                <a:sym typeface="Calibri"/>
              </a:defRPr>
            </a:lvl4pPr>
            <a:lvl5pPr marL="2286000" marR="0" lvl="4" indent="-701103" algn="l" rtl="0">
              <a:lnSpc>
                <a:spcPct val="90000"/>
              </a:lnSpc>
              <a:spcBef>
                <a:spcPts val="2067"/>
              </a:spcBef>
              <a:spcAft>
                <a:spcPts val="0"/>
              </a:spcAft>
              <a:buClr>
                <a:schemeClr val="dk1"/>
              </a:buClr>
              <a:buSzPts val="7441"/>
              <a:buFont typeface="Arial"/>
              <a:buChar char="•"/>
              <a:defRPr sz="7441" b="0" i="0" u="none" strike="noStrike" cap="none">
                <a:solidFill>
                  <a:schemeClr val="dk1"/>
                </a:solidFill>
                <a:latin typeface="Calibri"/>
                <a:ea typeface="Calibri"/>
                <a:cs typeface="Calibri"/>
                <a:sym typeface="Calibri"/>
              </a:defRPr>
            </a:lvl5pPr>
            <a:lvl6pPr marL="2743200" marR="0" lvl="5" indent="-701103" algn="l" rtl="0">
              <a:lnSpc>
                <a:spcPct val="90000"/>
              </a:lnSpc>
              <a:spcBef>
                <a:spcPts val="2067"/>
              </a:spcBef>
              <a:spcAft>
                <a:spcPts val="0"/>
              </a:spcAft>
              <a:buClr>
                <a:schemeClr val="dk1"/>
              </a:buClr>
              <a:buSzPts val="7441"/>
              <a:buFont typeface="Arial"/>
              <a:buChar char="•"/>
              <a:defRPr sz="7441" b="0" i="0" u="none" strike="noStrike" cap="none">
                <a:solidFill>
                  <a:schemeClr val="dk1"/>
                </a:solidFill>
                <a:latin typeface="Calibri"/>
                <a:ea typeface="Calibri"/>
                <a:cs typeface="Calibri"/>
                <a:sym typeface="Calibri"/>
              </a:defRPr>
            </a:lvl6pPr>
            <a:lvl7pPr marL="3200400" marR="0" lvl="6" indent="-701103" algn="l" rtl="0">
              <a:lnSpc>
                <a:spcPct val="90000"/>
              </a:lnSpc>
              <a:spcBef>
                <a:spcPts val="2067"/>
              </a:spcBef>
              <a:spcAft>
                <a:spcPts val="0"/>
              </a:spcAft>
              <a:buClr>
                <a:schemeClr val="dk1"/>
              </a:buClr>
              <a:buSzPts val="7441"/>
              <a:buFont typeface="Arial"/>
              <a:buChar char="•"/>
              <a:defRPr sz="7441" b="0" i="0" u="none" strike="noStrike" cap="none">
                <a:solidFill>
                  <a:schemeClr val="dk1"/>
                </a:solidFill>
                <a:latin typeface="Calibri"/>
                <a:ea typeface="Calibri"/>
                <a:cs typeface="Calibri"/>
                <a:sym typeface="Calibri"/>
              </a:defRPr>
            </a:lvl7pPr>
            <a:lvl8pPr marL="3657600" marR="0" lvl="7" indent="-701103" algn="l" rtl="0">
              <a:lnSpc>
                <a:spcPct val="90000"/>
              </a:lnSpc>
              <a:spcBef>
                <a:spcPts val="2067"/>
              </a:spcBef>
              <a:spcAft>
                <a:spcPts val="0"/>
              </a:spcAft>
              <a:buClr>
                <a:schemeClr val="dk1"/>
              </a:buClr>
              <a:buSzPts val="7441"/>
              <a:buFont typeface="Arial"/>
              <a:buChar char="•"/>
              <a:defRPr sz="7441" b="0" i="0" u="none" strike="noStrike" cap="none">
                <a:solidFill>
                  <a:schemeClr val="dk1"/>
                </a:solidFill>
                <a:latin typeface="Calibri"/>
                <a:ea typeface="Calibri"/>
                <a:cs typeface="Calibri"/>
                <a:sym typeface="Calibri"/>
              </a:defRPr>
            </a:lvl8pPr>
            <a:lvl9pPr marL="4114800" marR="0" lvl="8" indent="-701103" algn="l" rtl="0">
              <a:lnSpc>
                <a:spcPct val="90000"/>
              </a:lnSpc>
              <a:spcBef>
                <a:spcPts val="2067"/>
              </a:spcBef>
              <a:spcAft>
                <a:spcPts val="0"/>
              </a:spcAft>
              <a:buClr>
                <a:schemeClr val="dk1"/>
              </a:buClr>
              <a:buSzPts val="7441"/>
              <a:buFont typeface="Arial"/>
              <a:buChar char="•"/>
              <a:defRPr sz="7441"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3464996" y="30029342"/>
            <a:ext cx="11339989" cy="17249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96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6694984" y="30029342"/>
            <a:ext cx="17009983" cy="1724962"/>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961"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35594965" y="30029342"/>
            <a:ext cx="11339989" cy="172496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4961"/>
              <a:buFont typeface="Arial"/>
              <a:buNone/>
              <a:defRPr sz="496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DA9DB">
            <a:alpha val="20000"/>
          </a:srgbClr>
        </a:solidFill>
        <a:effectLst/>
      </p:bgPr>
    </p:bg>
    <p:spTree>
      <p:nvGrpSpPr>
        <p:cNvPr id="1" name="Shape 83"/>
        <p:cNvGrpSpPr/>
        <p:nvPr/>
      </p:nvGrpSpPr>
      <p:grpSpPr>
        <a:xfrm>
          <a:off x="0" y="0"/>
          <a:ext cx="0" cy="0"/>
          <a:chOff x="0" y="0"/>
          <a:chExt cx="0" cy="0"/>
        </a:xfrm>
      </p:grpSpPr>
      <p:sp>
        <p:nvSpPr>
          <p:cNvPr id="84" name="Google Shape;84;p1"/>
          <p:cNvSpPr/>
          <p:nvPr/>
        </p:nvSpPr>
        <p:spPr>
          <a:xfrm>
            <a:off x="0" y="0"/>
            <a:ext cx="50399950" cy="694919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411142" y="7265221"/>
            <a:ext cx="10025874" cy="11355673"/>
          </a:xfrm>
          <a:prstGeom prst="rect">
            <a:avLst/>
          </a:prstGeom>
          <a:solidFill>
            <a:schemeClr val="lt1">
              <a:alpha val="54509"/>
            </a:schemeClr>
          </a:solidFill>
          <a:ln w="19050" cap="flat" cmpd="sng">
            <a:solidFill>
              <a:srgbClr val="713D7B"/>
            </a:solidFill>
            <a:prstDash val="solid"/>
            <a:round/>
            <a:headEnd type="none" w="sm" len="sm"/>
            <a:tailEnd type="none" w="sm" len="sm"/>
          </a:ln>
        </p:spPr>
        <p:txBody>
          <a:bodyPr spcFirstLastPara="1" wrap="square" lIns="376300" tIns="376300" rIns="376300" bIns="376300" anchor="t" anchorCtr="0">
            <a:noAutofit/>
          </a:bodyPr>
          <a:lstStyle/>
          <a:p>
            <a:pPr marL="0" marR="0" lvl="0" indent="0" algn="l" rtl="0">
              <a:lnSpc>
                <a:spcPct val="100000"/>
              </a:lnSpc>
              <a:spcBef>
                <a:spcPts val="0"/>
              </a:spcBef>
              <a:spcAft>
                <a:spcPts val="0"/>
              </a:spcAft>
              <a:buClr>
                <a:srgbClr val="000000"/>
              </a:buClr>
              <a:buSzPts val="4008"/>
              <a:buFont typeface="Arial"/>
              <a:buNone/>
            </a:pPr>
            <a:endParaRPr sz="4008" b="1" i="0" u="none" strike="noStrike" cap="none" dirty="0">
              <a:solidFill>
                <a:schemeClr val="dk1"/>
              </a:solidFill>
              <a:latin typeface="Calibri"/>
              <a:ea typeface="Calibri"/>
              <a:cs typeface="Calibri"/>
              <a:sym typeface="Calibri"/>
            </a:endParaRPr>
          </a:p>
          <a:p>
            <a:pPr marL="0" marR="0" lvl="0" indent="0" algn="l" rtl="0">
              <a:lnSpc>
                <a:spcPct val="100000"/>
              </a:lnSpc>
              <a:spcBef>
                <a:spcPts val="2400"/>
              </a:spcBef>
              <a:spcAft>
                <a:spcPts val="0"/>
              </a:spcAft>
              <a:buClr>
                <a:srgbClr val="000000"/>
              </a:buClr>
              <a:buSzPts val="4800"/>
              <a:buFont typeface="Arial"/>
              <a:buNone/>
            </a:pPr>
            <a:r>
              <a:rPr lang="en-CA" sz="4800" b="1" dirty="0">
                <a:solidFill>
                  <a:srgbClr val="C55A11"/>
                </a:solidFill>
                <a:latin typeface="Calibri"/>
                <a:cs typeface="Calibri"/>
                <a:sym typeface="Calibri"/>
              </a:rPr>
              <a:t>How To Use This Poster Template</a:t>
            </a:r>
            <a:endParaRPr sz="4800" b="1" dirty="0">
              <a:solidFill>
                <a:srgbClr val="C55A11"/>
              </a:solidFill>
              <a:latin typeface="Calibri"/>
              <a:cs typeface="Calibri"/>
            </a:endParaRPr>
          </a:p>
          <a:p>
            <a:pPr marL="0" marR="0" lvl="0" indent="0" algn="l" rtl="0">
              <a:lnSpc>
                <a:spcPct val="100000"/>
              </a:lnSpc>
              <a:spcBef>
                <a:spcPts val="2004"/>
              </a:spcBef>
              <a:spcAft>
                <a:spcPts val="0"/>
              </a:spcAft>
              <a:buClr>
                <a:srgbClr val="000000"/>
              </a:buClr>
              <a:buSzPts val="4008"/>
              <a:buFont typeface="Arial"/>
              <a:buNone/>
            </a:pPr>
            <a:r>
              <a:rPr lang="en-CA" sz="4008" b="0" i="0" u="none" strike="noStrike" cap="none" dirty="0">
                <a:solidFill>
                  <a:schemeClr val="dk1"/>
                </a:solidFill>
                <a:latin typeface="Calibri"/>
                <a:ea typeface="Calibri"/>
                <a:cs typeface="Calibri"/>
                <a:sym typeface="Calibri"/>
              </a:rPr>
              <a:t>Highlight this text and replace it by either typing in new text, or by copying text from a Microsoft Word document or a PowerPoint slide and pasting it in.</a:t>
            </a:r>
            <a:endParaRPr sz="4008" b="0" i="0" u="none" strike="noStrike" cap="none" dirty="0">
              <a:solidFill>
                <a:schemeClr val="dk1"/>
              </a:solidFill>
              <a:latin typeface="Calibri"/>
              <a:ea typeface="Calibri"/>
              <a:cs typeface="Calibri"/>
              <a:sym typeface="Calibri"/>
            </a:endParaRPr>
          </a:p>
          <a:p>
            <a:pPr marL="0" marR="0" lvl="0" indent="0" algn="l" rtl="0">
              <a:lnSpc>
                <a:spcPct val="100000"/>
              </a:lnSpc>
              <a:spcBef>
                <a:spcPts val="2400"/>
              </a:spcBef>
              <a:spcAft>
                <a:spcPts val="0"/>
              </a:spcAft>
              <a:buClr>
                <a:srgbClr val="000000"/>
              </a:buClr>
              <a:buSzPts val="4800"/>
              <a:buFont typeface="Arial"/>
              <a:buNone/>
            </a:pPr>
            <a:r>
              <a:rPr lang="en-CA" sz="4800" b="1" i="0" u="none" strike="noStrike" cap="none" dirty="0">
                <a:solidFill>
                  <a:srgbClr val="C55A11"/>
                </a:solidFill>
                <a:latin typeface="Calibri"/>
                <a:ea typeface="Calibri"/>
                <a:cs typeface="Calibri"/>
                <a:sym typeface="Calibri"/>
              </a:rPr>
              <a:t>Font</a:t>
            </a:r>
            <a:endParaRPr sz="1400" b="0" i="0" u="none" strike="noStrike" cap="none" dirty="0">
              <a:solidFill>
                <a:srgbClr val="000000"/>
              </a:solidFill>
              <a:latin typeface="Arial"/>
              <a:ea typeface="Arial"/>
              <a:cs typeface="Arial"/>
              <a:sym typeface="Arial"/>
            </a:endParaRPr>
          </a:p>
          <a:p>
            <a:pPr marL="744510" marR="0" lvl="0" indent="-744510" algn="l" rtl="0">
              <a:lnSpc>
                <a:spcPct val="100000"/>
              </a:lnSpc>
              <a:spcBef>
                <a:spcPts val="2004"/>
              </a:spcBef>
              <a:spcAft>
                <a:spcPts val="0"/>
              </a:spcAft>
              <a:buClr>
                <a:schemeClr val="dk1"/>
              </a:buClr>
              <a:buSzPts val="4008"/>
              <a:buFont typeface="Calibri"/>
              <a:buAutoNum type="arabicPeriod"/>
            </a:pPr>
            <a:r>
              <a:rPr lang="en-CA" sz="4008" b="0" i="0" u="none" strike="noStrike" cap="none" dirty="0">
                <a:solidFill>
                  <a:schemeClr val="dk1"/>
                </a:solidFill>
                <a:latin typeface="Calibri"/>
                <a:ea typeface="Calibri"/>
                <a:cs typeface="Calibri"/>
                <a:sym typeface="Calibri"/>
              </a:rPr>
              <a:t>Font size must be 20 points or larger.</a:t>
            </a:r>
            <a:endParaRPr sz="1400" b="0" i="0" u="none" strike="noStrike" cap="none" dirty="0">
              <a:solidFill>
                <a:srgbClr val="000000"/>
              </a:solidFill>
              <a:latin typeface="Arial"/>
              <a:ea typeface="Arial"/>
              <a:cs typeface="Arial"/>
              <a:sym typeface="Arial"/>
            </a:endParaRPr>
          </a:p>
          <a:p>
            <a:pPr marL="744510" marR="0" lvl="0" indent="-744510" algn="l" rtl="0">
              <a:lnSpc>
                <a:spcPct val="100000"/>
              </a:lnSpc>
              <a:spcBef>
                <a:spcPts val="2004"/>
              </a:spcBef>
              <a:spcAft>
                <a:spcPts val="0"/>
              </a:spcAft>
              <a:buClr>
                <a:schemeClr val="dk1"/>
              </a:buClr>
              <a:buSzPts val="4008"/>
              <a:buFont typeface="Calibri"/>
              <a:buAutoNum type="arabicPeriod"/>
            </a:pPr>
            <a:r>
              <a:rPr lang="en-CA" sz="4008" b="0" i="0" u="none" strike="noStrike" cap="none" dirty="0">
                <a:solidFill>
                  <a:schemeClr val="dk1"/>
                </a:solidFill>
                <a:latin typeface="Calibri"/>
                <a:ea typeface="Calibri"/>
                <a:cs typeface="Calibri"/>
                <a:sym typeface="Calibri"/>
              </a:rPr>
              <a:t>Font must be left-aligned. Do not center font.</a:t>
            </a:r>
            <a:endParaRPr sz="1400" b="0" i="0" u="none" strike="noStrike" cap="none" dirty="0">
              <a:solidFill>
                <a:srgbClr val="000000"/>
              </a:solidFill>
              <a:latin typeface="Arial"/>
              <a:ea typeface="Arial"/>
              <a:cs typeface="Arial"/>
              <a:sym typeface="Arial"/>
            </a:endParaRPr>
          </a:p>
          <a:p>
            <a:pPr marL="744510" marR="0" lvl="0" indent="-744510" algn="l" rtl="0">
              <a:lnSpc>
                <a:spcPct val="100000"/>
              </a:lnSpc>
              <a:spcBef>
                <a:spcPts val="2004"/>
              </a:spcBef>
              <a:spcAft>
                <a:spcPts val="0"/>
              </a:spcAft>
              <a:buClr>
                <a:schemeClr val="dk1"/>
              </a:buClr>
              <a:buSzPts val="4008"/>
              <a:buFont typeface="Calibri"/>
              <a:buAutoNum type="arabicPeriod"/>
            </a:pPr>
            <a:r>
              <a:rPr lang="en-CA" sz="4008" b="0" i="0" u="none" strike="noStrike" cap="none" dirty="0">
                <a:solidFill>
                  <a:schemeClr val="dk1"/>
                </a:solidFill>
                <a:latin typeface="Calibri"/>
                <a:ea typeface="Calibri"/>
                <a:cs typeface="Calibri"/>
                <a:sym typeface="Calibri"/>
              </a:rPr>
              <a:t>Use of Arial or Calibri Font is strongly encouraged.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6"/>
              <a:buFont typeface="Arial"/>
              <a:buNone/>
            </a:pPr>
            <a:endParaRPr sz="3006" b="0" i="0" u="none" strike="noStrike" cap="none" dirty="0">
              <a:solidFill>
                <a:schemeClr val="dk1"/>
              </a:solidFill>
              <a:latin typeface="Arial"/>
              <a:ea typeface="Arial"/>
              <a:cs typeface="Arial"/>
              <a:sym typeface="Arial"/>
            </a:endParaRPr>
          </a:p>
        </p:txBody>
      </p:sp>
      <p:sp>
        <p:nvSpPr>
          <p:cNvPr id="86" name="Google Shape;86;p1"/>
          <p:cNvSpPr/>
          <p:nvPr/>
        </p:nvSpPr>
        <p:spPr>
          <a:xfrm>
            <a:off x="37613578" y="7236034"/>
            <a:ext cx="12379674" cy="16973358"/>
          </a:xfrm>
          <a:prstGeom prst="rect">
            <a:avLst/>
          </a:prstGeom>
          <a:solidFill>
            <a:schemeClr val="lt1">
              <a:alpha val="54509"/>
            </a:schemeClr>
          </a:solidFill>
          <a:ln w="19050" cap="flat" cmpd="sng">
            <a:solidFill>
              <a:srgbClr val="713D7B"/>
            </a:solidFill>
            <a:prstDash val="solid"/>
            <a:miter lim="800000"/>
            <a:headEnd type="none" w="sm" len="sm"/>
            <a:tailEnd type="none" w="sm" len="sm"/>
          </a:ln>
        </p:spPr>
        <p:txBody>
          <a:bodyPr spcFirstLastPara="1" wrap="square" lIns="376300" tIns="376300" rIns="376300" bIns="3763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1" i="0" u="none" strike="noStrike" cap="none" dirty="0">
              <a:solidFill>
                <a:srgbClr val="5F001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00"/>
              <a:buFont typeface="Arial"/>
              <a:buNone/>
            </a:pPr>
            <a:endParaRPr sz="4000" b="1" i="0" u="none" strike="noStrike" cap="none" dirty="0">
              <a:solidFill>
                <a:srgbClr val="5F001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00"/>
              <a:buFont typeface="Arial"/>
              <a:buNone/>
            </a:pPr>
            <a:endParaRPr sz="4000" b="1" i="0" u="none" strike="noStrike" cap="none" dirty="0">
              <a:solidFill>
                <a:srgbClr val="5F0015"/>
              </a:solidFill>
              <a:latin typeface="Calibri"/>
              <a:ea typeface="Calibri"/>
              <a:cs typeface="Calibri"/>
              <a:sym typeface="Calibri"/>
            </a:endParaRPr>
          </a:p>
          <a:p>
            <a:pPr marL="0" marR="0" lvl="0" indent="0" algn="l" rtl="0">
              <a:lnSpc>
                <a:spcPct val="100000"/>
              </a:lnSpc>
              <a:spcBef>
                <a:spcPts val="2400"/>
              </a:spcBef>
              <a:spcAft>
                <a:spcPts val="0"/>
              </a:spcAft>
              <a:buClr>
                <a:srgbClr val="000000"/>
              </a:buClr>
              <a:buSzPts val="4800"/>
              <a:buFont typeface="Arial"/>
              <a:buNone/>
            </a:pPr>
            <a:r>
              <a:rPr lang="en-CA" sz="4800" b="1" i="0" u="none" strike="noStrike" cap="none" dirty="0">
                <a:solidFill>
                  <a:srgbClr val="C55A11"/>
                </a:solidFill>
                <a:latin typeface="Calibri"/>
                <a:ea typeface="Calibri"/>
                <a:cs typeface="Calibri"/>
                <a:sym typeface="Calibri"/>
              </a:rPr>
              <a:t>Inserting Pictures</a:t>
            </a:r>
            <a:endParaRPr sz="1400" b="0" i="0" u="none" strike="noStrike" cap="none" dirty="0">
              <a:solidFill>
                <a:srgbClr val="000000"/>
              </a:solidFill>
              <a:latin typeface="Arial"/>
              <a:ea typeface="Arial"/>
              <a:cs typeface="Arial"/>
              <a:sym typeface="Arial"/>
            </a:endParaRPr>
          </a:p>
          <a:p>
            <a:pPr marL="514350" marR="0" lvl="0" indent="-514350" algn="l" rtl="0">
              <a:lnSpc>
                <a:spcPct val="100000"/>
              </a:lnSpc>
              <a:spcBef>
                <a:spcPts val="2000"/>
              </a:spcBef>
              <a:spcAft>
                <a:spcPts val="0"/>
              </a:spcAft>
              <a:buClr>
                <a:schemeClr val="dk1"/>
              </a:buClr>
              <a:buSzPts val="4000"/>
              <a:buFont typeface="Calibri"/>
              <a:buAutoNum type="arabicPeriod"/>
            </a:pPr>
            <a:r>
              <a:rPr lang="en-CA" sz="4000" b="0" i="0" u="none" strike="noStrike" cap="none" dirty="0">
                <a:solidFill>
                  <a:schemeClr val="dk1"/>
                </a:solidFill>
                <a:latin typeface="Calibri"/>
                <a:ea typeface="Calibri"/>
                <a:cs typeface="Calibri"/>
                <a:sym typeface="Calibri"/>
              </a:rPr>
              <a:t>Select “INSERT” from top navigation.</a:t>
            </a:r>
            <a:endParaRPr sz="1400" b="0" i="0" u="none" strike="noStrike" cap="none" dirty="0">
              <a:solidFill>
                <a:srgbClr val="000000"/>
              </a:solidFill>
              <a:latin typeface="Arial"/>
              <a:ea typeface="Arial"/>
              <a:cs typeface="Arial"/>
              <a:sym typeface="Arial"/>
            </a:endParaRPr>
          </a:p>
          <a:p>
            <a:pPr marL="514350" marR="0" lvl="0" indent="-514350" algn="l" rtl="0">
              <a:lnSpc>
                <a:spcPct val="100000"/>
              </a:lnSpc>
              <a:spcBef>
                <a:spcPts val="2000"/>
              </a:spcBef>
              <a:spcAft>
                <a:spcPts val="0"/>
              </a:spcAft>
              <a:buClr>
                <a:schemeClr val="dk1"/>
              </a:buClr>
              <a:buSzPts val="4000"/>
              <a:buFont typeface="Calibri"/>
              <a:buAutoNum type="arabicPeriod"/>
            </a:pPr>
            <a:r>
              <a:rPr lang="en-CA" sz="4000" b="0" i="0" u="none" strike="noStrike" cap="none" dirty="0">
                <a:solidFill>
                  <a:schemeClr val="dk1"/>
                </a:solidFill>
                <a:latin typeface="Calibri"/>
                <a:ea typeface="Calibri"/>
                <a:cs typeface="Calibri"/>
                <a:sym typeface="Calibri"/>
              </a:rPr>
              <a:t>Select “Picture.”</a:t>
            </a:r>
            <a:endParaRPr sz="1400" b="0" i="0" u="none" strike="noStrike" cap="none" dirty="0">
              <a:solidFill>
                <a:srgbClr val="000000"/>
              </a:solidFill>
              <a:latin typeface="Arial"/>
              <a:ea typeface="Arial"/>
              <a:cs typeface="Arial"/>
              <a:sym typeface="Arial"/>
            </a:endParaRPr>
          </a:p>
          <a:p>
            <a:pPr marL="514350" marR="0" lvl="0" indent="-514350" algn="l" rtl="0">
              <a:lnSpc>
                <a:spcPct val="100000"/>
              </a:lnSpc>
              <a:spcBef>
                <a:spcPts val="2000"/>
              </a:spcBef>
              <a:spcAft>
                <a:spcPts val="0"/>
              </a:spcAft>
              <a:buClr>
                <a:schemeClr val="dk1"/>
              </a:buClr>
              <a:buSzPts val="4000"/>
              <a:buFont typeface="Calibri"/>
              <a:buAutoNum type="arabicPeriod"/>
            </a:pPr>
            <a:r>
              <a:rPr lang="en-CA" sz="4000" b="0" i="0" u="none" strike="noStrike" cap="none" dirty="0">
                <a:solidFill>
                  <a:schemeClr val="dk1"/>
                </a:solidFill>
                <a:latin typeface="Calibri"/>
                <a:ea typeface="Calibri"/>
                <a:cs typeface="Calibri"/>
                <a:sym typeface="Calibri"/>
              </a:rPr>
              <a:t>Locate the file on your computer, select it, and click “insert.”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endParaRPr sz="4000" b="1" i="0" u="none" strike="noStrike" cap="none" dirty="0">
              <a:solidFill>
                <a:srgbClr val="5F001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00"/>
              <a:buFont typeface="Arial"/>
              <a:buNone/>
            </a:pPr>
            <a:endParaRPr sz="4000" b="1" i="0" u="none" strike="noStrike" cap="none" dirty="0">
              <a:solidFill>
                <a:srgbClr val="5F0015"/>
              </a:solidFill>
              <a:latin typeface="Calibri"/>
              <a:ea typeface="Calibri"/>
              <a:cs typeface="Calibri"/>
              <a:sym typeface="Calibri"/>
            </a:endParaRPr>
          </a:p>
        </p:txBody>
      </p:sp>
      <p:sp>
        <p:nvSpPr>
          <p:cNvPr id="87" name="Google Shape;87;p1"/>
          <p:cNvSpPr/>
          <p:nvPr/>
        </p:nvSpPr>
        <p:spPr>
          <a:xfrm>
            <a:off x="10795462" y="7265221"/>
            <a:ext cx="26411545" cy="24602809"/>
          </a:xfrm>
          <a:prstGeom prst="rect">
            <a:avLst/>
          </a:prstGeom>
          <a:solidFill>
            <a:schemeClr val="lt1">
              <a:alpha val="54509"/>
            </a:schemeClr>
          </a:solidFill>
          <a:ln w="19050" cap="flat" cmpd="sng">
            <a:solidFill>
              <a:srgbClr val="713D7B"/>
            </a:solidFill>
            <a:prstDash val="solid"/>
            <a:miter lim="800000"/>
            <a:headEnd type="none" w="sm" len="sm"/>
            <a:tailEnd type="none" w="sm" len="sm"/>
          </a:ln>
        </p:spPr>
        <p:txBody>
          <a:bodyPr spcFirstLastPara="1" wrap="square" lIns="376300" tIns="376300" rIns="376300" bIns="376300" anchor="t" anchorCtr="0">
            <a:noAutofit/>
          </a:bodyPr>
          <a:lstStyle/>
          <a:p>
            <a:pPr marL="0" marR="0" lvl="0" indent="0" algn="l" rtl="0">
              <a:lnSpc>
                <a:spcPct val="100000"/>
              </a:lnSpc>
              <a:spcBef>
                <a:spcPts val="0"/>
              </a:spcBef>
              <a:spcAft>
                <a:spcPts val="0"/>
              </a:spcAft>
              <a:buClr>
                <a:srgbClr val="000000"/>
              </a:buClr>
              <a:buSzPts val="3608"/>
              <a:buFont typeface="Arial"/>
              <a:buNone/>
            </a:pPr>
            <a:endParaRPr sz="3608" b="0" i="0" u="none" strike="noStrike" cap="none" dirty="0">
              <a:solidFill>
                <a:srgbClr val="003152"/>
              </a:solidFill>
              <a:latin typeface="Calibri"/>
              <a:ea typeface="Calibri"/>
              <a:cs typeface="Calibri"/>
              <a:sym typeface="Calibri"/>
            </a:endParaRPr>
          </a:p>
          <a:p>
            <a:pPr marL="458160" marR="0" lvl="0" indent="-267279" algn="l" rtl="0">
              <a:lnSpc>
                <a:spcPct val="100000"/>
              </a:lnSpc>
              <a:spcBef>
                <a:spcPts val="1503"/>
              </a:spcBef>
              <a:spcAft>
                <a:spcPts val="0"/>
              </a:spcAft>
              <a:buClr>
                <a:schemeClr val="dk1"/>
              </a:buClr>
              <a:buSzPts val="3006"/>
              <a:buFont typeface="Arial"/>
              <a:buNone/>
            </a:pPr>
            <a:endParaRPr lang="en-US" sz="3006" b="0" i="0" u="none" strike="noStrike" cap="none" dirty="0">
              <a:solidFill>
                <a:srgbClr val="00345B"/>
              </a:solidFill>
              <a:latin typeface="Calibri"/>
              <a:ea typeface="Calibri"/>
              <a:cs typeface="Calibri"/>
              <a:sym typeface="Calibri"/>
            </a:endParaRPr>
          </a:p>
          <a:p>
            <a:pPr marL="0" marR="0" lvl="0" indent="0" algn="l" rtl="0">
              <a:lnSpc>
                <a:spcPct val="100000"/>
              </a:lnSpc>
              <a:spcBef>
                <a:spcPts val="1400"/>
              </a:spcBef>
              <a:spcAft>
                <a:spcPts val="0"/>
              </a:spcAft>
              <a:buClr>
                <a:srgbClr val="000000"/>
              </a:buClr>
              <a:buSzPts val="2800"/>
              <a:buFont typeface="Arial"/>
              <a:buNone/>
            </a:pPr>
            <a:endParaRPr lang="en-US"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2000"/>
              <a:buFont typeface="Arial"/>
              <a:buNone/>
            </a:pPr>
            <a:endParaRPr lang="en-US"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2400"/>
              </a:spcBef>
              <a:spcAft>
                <a:spcPts val="0"/>
              </a:spcAft>
              <a:buClr>
                <a:srgbClr val="000000"/>
              </a:buClr>
              <a:buSzPts val="4800"/>
              <a:buFont typeface="Arial"/>
              <a:buNone/>
            </a:pPr>
            <a:r>
              <a:rPr lang="en-CA" sz="4800" b="1" i="0" u="none" strike="noStrike" cap="none" dirty="0">
                <a:solidFill>
                  <a:srgbClr val="C55A11"/>
                </a:solidFill>
                <a:latin typeface="Calibri"/>
                <a:ea typeface="Calibri"/>
                <a:cs typeface="Calibri"/>
                <a:sym typeface="Calibri"/>
              </a:rPr>
              <a:t>Tips for a Successful Poster</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2000"/>
              </a:spcBef>
              <a:spcAft>
                <a:spcPts val="0"/>
              </a:spcAft>
              <a:buClr>
                <a:schemeClr val="dk1"/>
              </a:buClr>
              <a:buSzPts val="4000"/>
              <a:buFont typeface="Arial"/>
              <a:buChar char="•"/>
            </a:pPr>
            <a:r>
              <a:rPr lang="en-CA" sz="4000" b="1" i="0" u="none" strike="noStrike" cap="none" dirty="0">
                <a:solidFill>
                  <a:schemeClr val="dk1"/>
                </a:solidFill>
                <a:latin typeface="Calibri"/>
                <a:ea typeface="Calibri"/>
                <a:cs typeface="Calibri"/>
                <a:sym typeface="Calibri"/>
              </a:rPr>
              <a:t>Focus: </a:t>
            </a:r>
            <a:r>
              <a:rPr lang="en-CA" sz="4000" b="0" i="0" u="none" strike="noStrike" cap="none" dirty="0">
                <a:solidFill>
                  <a:schemeClr val="dk1"/>
                </a:solidFill>
                <a:latin typeface="Calibri"/>
                <a:ea typeface="Calibri"/>
                <a:cs typeface="Calibri"/>
                <a:sym typeface="Calibri"/>
              </a:rPr>
              <a:t>Convey 2-3 findings in simple, clear language.</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2000"/>
              </a:spcBef>
              <a:spcAft>
                <a:spcPts val="0"/>
              </a:spcAft>
              <a:buClr>
                <a:schemeClr val="dk1"/>
              </a:buClr>
              <a:buSzPts val="4000"/>
              <a:buFont typeface="Arial"/>
              <a:buChar char="•"/>
            </a:pPr>
            <a:r>
              <a:rPr lang="en-CA" sz="4000" b="1" i="0" u="none" strike="noStrike" cap="none" dirty="0">
                <a:solidFill>
                  <a:schemeClr val="dk1"/>
                </a:solidFill>
                <a:latin typeface="Calibri"/>
                <a:ea typeface="Calibri"/>
                <a:cs typeface="Calibri"/>
                <a:sym typeface="Calibri"/>
              </a:rPr>
              <a:t>Conclusion First: </a:t>
            </a:r>
            <a:r>
              <a:rPr lang="en-CA" sz="4000" b="0" i="0" u="none" strike="noStrike" cap="none" dirty="0">
                <a:solidFill>
                  <a:schemeClr val="dk1"/>
                </a:solidFill>
                <a:latin typeface="Calibri"/>
                <a:ea typeface="Calibri"/>
                <a:cs typeface="Calibri"/>
                <a:sym typeface="Calibri"/>
              </a:rPr>
              <a:t>Here’s how many scientists read your paper: Title -&gt; Conclusion -&gt; Everything Else. To hook them, focus on a title and conclusion that will gain their attention.</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2000"/>
              </a:spcBef>
              <a:spcAft>
                <a:spcPts val="0"/>
              </a:spcAft>
              <a:buClr>
                <a:schemeClr val="dk1"/>
              </a:buClr>
              <a:buSzPts val="4000"/>
              <a:buFont typeface="Arial"/>
              <a:buChar char="•"/>
            </a:pPr>
            <a:r>
              <a:rPr lang="en-CA" sz="4000" b="1" i="0" u="none" strike="noStrike" cap="none" dirty="0">
                <a:solidFill>
                  <a:schemeClr val="dk1"/>
                </a:solidFill>
                <a:latin typeface="Calibri"/>
                <a:ea typeface="Calibri"/>
                <a:cs typeface="Calibri"/>
                <a:sym typeface="Calibri"/>
              </a:rPr>
              <a:t>Data, Data, Data:</a:t>
            </a:r>
            <a:r>
              <a:rPr lang="en-CA" sz="4000" b="0" i="0" u="none" strike="noStrike" cap="none" dirty="0">
                <a:solidFill>
                  <a:schemeClr val="dk1"/>
                </a:solidFill>
                <a:latin typeface="Calibri"/>
                <a:ea typeface="Calibri"/>
                <a:cs typeface="Calibri"/>
                <a:sym typeface="Calibri"/>
              </a:rPr>
              <a:t> Scientists want to see a data-driven conclusion, not a promise to do the research. </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2000"/>
              </a:spcBef>
              <a:spcAft>
                <a:spcPts val="0"/>
              </a:spcAft>
              <a:buClr>
                <a:schemeClr val="dk1"/>
              </a:buClr>
              <a:buSzPts val="4000"/>
              <a:buFont typeface="Arial"/>
              <a:buChar char="•"/>
            </a:pPr>
            <a:r>
              <a:rPr lang="en-CA" sz="4000" b="1" i="0" u="none" strike="noStrike" cap="none" dirty="0">
                <a:solidFill>
                  <a:schemeClr val="dk1"/>
                </a:solidFill>
                <a:latin typeface="Calibri"/>
                <a:ea typeface="Calibri"/>
                <a:cs typeface="Calibri"/>
                <a:sym typeface="Calibri"/>
              </a:rPr>
              <a:t>Titles: </a:t>
            </a:r>
            <a:r>
              <a:rPr lang="en-CA" sz="4000" b="0" i="0" u="none" strike="noStrike" cap="none" dirty="0">
                <a:solidFill>
                  <a:schemeClr val="dk1"/>
                </a:solidFill>
                <a:latin typeface="Calibri"/>
                <a:ea typeface="Calibri"/>
                <a:cs typeface="Calibri"/>
                <a:sym typeface="Calibri"/>
              </a:rPr>
              <a:t>The title of your poster must match exactly, the accepted poster abstract.</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2000"/>
              </a:spcBef>
              <a:spcAft>
                <a:spcPts val="0"/>
              </a:spcAft>
              <a:buClr>
                <a:schemeClr val="dk1"/>
              </a:buClr>
              <a:buSzPts val="4000"/>
              <a:buFont typeface="Arial"/>
              <a:buChar char="•"/>
            </a:pPr>
            <a:r>
              <a:rPr lang="en-CA" sz="4000" b="1" i="0" u="none" strike="noStrike" cap="none" dirty="0">
                <a:solidFill>
                  <a:schemeClr val="dk1"/>
                </a:solidFill>
                <a:latin typeface="Calibri"/>
                <a:ea typeface="Calibri"/>
                <a:cs typeface="Calibri"/>
                <a:sym typeface="Calibri"/>
              </a:rPr>
              <a:t>Use Capitalization Sparingly: </a:t>
            </a:r>
            <a:r>
              <a:rPr lang="en-CA" sz="4000" b="0" i="0" u="none" strike="noStrike" cap="none" dirty="0">
                <a:solidFill>
                  <a:schemeClr val="dk1"/>
                </a:solidFill>
                <a:latin typeface="Calibri"/>
                <a:ea typeface="Calibri"/>
                <a:cs typeface="Calibri"/>
                <a:sym typeface="Calibri"/>
              </a:rPr>
              <a:t>Words and sentences written in capital letters are hard to read.</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2000"/>
              </a:spcBef>
              <a:spcAft>
                <a:spcPts val="0"/>
              </a:spcAft>
              <a:buClr>
                <a:schemeClr val="dk1"/>
              </a:buClr>
              <a:buSzPts val="4000"/>
              <a:buFont typeface="Arial"/>
              <a:buChar char="•"/>
            </a:pPr>
            <a:r>
              <a:rPr lang="en-CA" sz="4000" b="1" i="0" u="none" strike="noStrike" cap="none" dirty="0">
                <a:solidFill>
                  <a:schemeClr val="dk1"/>
                </a:solidFill>
                <a:latin typeface="Calibri"/>
                <a:ea typeface="Calibri"/>
                <a:cs typeface="Calibri"/>
                <a:sym typeface="Calibri"/>
              </a:rPr>
              <a:t>Use Bold to Make a Point: </a:t>
            </a:r>
            <a:r>
              <a:rPr lang="en-CA" sz="4000" b="0" i="0" u="none" strike="noStrike" cap="none" dirty="0">
                <a:solidFill>
                  <a:schemeClr val="dk1"/>
                </a:solidFill>
                <a:latin typeface="Calibri"/>
                <a:ea typeface="Calibri"/>
                <a:cs typeface="Calibri"/>
                <a:sym typeface="Calibri"/>
              </a:rPr>
              <a:t>Underlining and italicizing words make them hard to read.</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2000"/>
              </a:spcBef>
              <a:spcAft>
                <a:spcPts val="0"/>
              </a:spcAft>
              <a:buClr>
                <a:schemeClr val="dk1"/>
              </a:buClr>
              <a:buSzPts val="4000"/>
              <a:buFont typeface="Arial"/>
              <a:buChar char="•"/>
            </a:pPr>
            <a:r>
              <a:rPr lang="en-CA" sz="4000" b="1" i="0" u="none" strike="noStrike" cap="none" dirty="0">
                <a:solidFill>
                  <a:schemeClr val="dk1"/>
                </a:solidFill>
                <a:latin typeface="Calibri"/>
                <a:ea typeface="Calibri"/>
                <a:cs typeface="Calibri"/>
                <a:sym typeface="Calibri"/>
              </a:rPr>
              <a:t>Proofread: </a:t>
            </a:r>
            <a:r>
              <a:rPr lang="en-CA" sz="4000" b="0" i="0" u="none" strike="noStrike" cap="none" dirty="0">
                <a:solidFill>
                  <a:schemeClr val="dk1"/>
                </a:solidFill>
                <a:latin typeface="Calibri"/>
                <a:ea typeface="Calibri"/>
                <a:cs typeface="Calibri"/>
                <a:sym typeface="Calibri"/>
              </a:rPr>
              <a:t>Good spelling, grammar, and punctuation improve your credibility.</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2000"/>
              </a:spcBef>
              <a:spcAft>
                <a:spcPts val="0"/>
              </a:spcAft>
              <a:buClr>
                <a:schemeClr val="dk1"/>
              </a:buClr>
              <a:buSzPts val="4000"/>
              <a:buFont typeface="Arial"/>
              <a:buChar char="•"/>
            </a:pPr>
            <a:r>
              <a:rPr lang="en-CA" sz="4000" b="1" i="0" u="none" strike="noStrike" cap="none" dirty="0">
                <a:solidFill>
                  <a:schemeClr val="dk1"/>
                </a:solidFill>
                <a:latin typeface="Calibri"/>
                <a:ea typeface="Calibri"/>
                <a:cs typeface="Calibri"/>
                <a:sym typeface="Calibri"/>
              </a:rPr>
              <a:t>Use figures and pictures to tell a story:</a:t>
            </a:r>
            <a:r>
              <a:rPr lang="en-CA" sz="4000" b="0" i="0" u="none" strike="noStrike" cap="none" dirty="0">
                <a:solidFill>
                  <a:schemeClr val="dk1"/>
                </a:solidFill>
                <a:latin typeface="Calibri"/>
                <a:ea typeface="Calibri"/>
                <a:cs typeface="Calibri"/>
                <a:sym typeface="Calibri"/>
              </a:rPr>
              <a:t> Organize them in a way the eye can follow.</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2000"/>
              </a:spcBef>
              <a:spcAft>
                <a:spcPts val="0"/>
              </a:spcAft>
              <a:buClr>
                <a:schemeClr val="dk1"/>
              </a:buClr>
              <a:buSzPts val="4000"/>
              <a:buFont typeface="Arial"/>
              <a:buChar char="•"/>
            </a:pPr>
            <a:r>
              <a:rPr lang="en-CA" sz="4000" b="1" i="0" u="none" strike="noStrike" cap="none" dirty="0">
                <a:solidFill>
                  <a:schemeClr val="dk1"/>
                </a:solidFill>
                <a:latin typeface="Calibri"/>
                <a:ea typeface="Calibri"/>
                <a:cs typeface="Calibri"/>
                <a:sym typeface="Calibri"/>
              </a:rPr>
              <a:t>Less is More: </a:t>
            </a:r>
            <a:r>
              <a:rPr lang="en-CA" sz="4000" b="0" i="0" u="none" strike="noStrike" cap="none" dirty="0">
                <a:solidFill>
                  <a:schemeClr val="dk1"/>
                </a:solidFill>
                <a:latin typeface="Calibri"/>
                <a:ea typeface="Calibri"/>
                <a:cs typeface="Calibri"/>
                <a:sym typeface="Calibri"/>
              </a:rPr>
              <a:t>Many posters have been smothered by the weight of too many words. Simplify graphics and figures as much as possible without sacrificing accuracy. Keep cutting your text until you can use a font size big enough for someone to read from a few feet away</a:t>
            </a:r>
            <a:endParaRPr sz="4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600"/>
              </a:spcBef>
              <a:spcAft>
                <a:spcPts val="0"/>
              </a:spcAft>
              <a:buClr>
                <a:srgbClr val="000000"/>
              </a:buClr>
              <a:buSzPts val="3200"/>
              <a:buFont typeface="Arial"/>
              <a:buNone/>
            </a:pP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503"/>
              </a:spcBef>
              <a:spcAft>
                <a:spcPts val="0"/>
              </a:spcAft>
              <a:buClr>
                <a:srgbClr val="000000"/>
              </a:buClr>
              <a:buSzPts val="3006"/>
              <a:buFont typeface="Arial"/>
              <a:buNone/>
            </a:pPr>
            <a:endParaRPr sz="3006" b="0" i="0" u="none" strike="noStrike" cap="none" dirty="0">
              <a:solidFill>
                <a:srgbClr val="00345B"/>
              </a:solidFill>
              <a:latin typeface="Calibri"/>
              <a:ea typeface="Calibri"/>
              <a:cs typeface="Calibri"/>
              <a:sym typeface="Calibri"/>
            </a:endParaRPr>
          </a:p>
          <a:p>
            <a:pPr marL="0" marR="0" lvl="0" indent="0" algn="l" rtl="0">
              <a:lnSpc>
                <a:spcPct val="100000"/>
              </a:lnSpc>
              <a:spcBef>
                <a:spcPts val="1503"/>
              </a:spcBef>
              <a:spcAft>
                <a:spcPts val="0"/>
              </a:spcAft>
              <a:buClr>
                <a:srgbClr val="000000"/>
              </a:buClr>
              <a:buSzPts val="3006"/>
              <a:buFont typeface="Arial"/>
              <a:buNone/>
            </a:pPr>
            <a:endParaRPr sz="3006" b="0" i="0" u="none" strike="noStrike" cap="none" dirty="0">
              <a:solidFill>
                <a:srgbClr val="00345B"/>
              </a:solidFill>
              <a:latin typeface="Calibri"/>
              <a:ea typeface="Calibri"/>
              <a:cs typeface="Calibri"/>
              <a:sym typeface="Calibri"/>
            </a:endParaRPr>
          </a:p>
        </p:txBody>
      </p:sp>
      <p:sp>
        <p:nvSpPr>
          <p:cNvPr id="88" name="Google Shape;88;p1"/>
          <p:cNvSpPr/>
          <p:nvPr/>
        </p:nvSpPr>
        <p:spPr>
          <a:xfrm>
            <a:off x="406699" y="18936918"/>
            <a:ext cx="10025874" cy="12931113"/>
          </a:xfrm>
          <a:prstGeom prst="rect">
            <a:avLst/>
          </a:prstGeom>
          <a:solidFill>
            <a:schemeClr val="lt1">
              <a:alpha val="54509"/>
            </a:schemeClr>
          </a:solidFill>
          <a:ln w="19050" cap="flat" cmpd="sng">
            <a:solidFill>
              <a:srgbClr val="713D7B"/>
            </a:solidFill>
            <a:prstDash val="solid"/>
            <a:round/>
            <a:headEnd type="none" w="sm" len="sm"/>
            <a:tailEnd type="none" w="sm" len="sm"/>
          </a:ln>
        </p:spPr>
        <p:txBody>
          <a:bodyPr spcFirstLastPara="1" wrap="square" lIns="376300" tIns="376300" rIns="376300" bIns="376300" anchor="t" anchorCtr="0">
            <a:noAutofit/>
          </a:bodyPr>
          <a:lstStyle/>
          <a:p>
            <a:pPr marL="399810" marR="0" lvl="0" indent="-399810" algn="l" rtl="0">
              <a:lnSpc>
                <a:spcPct val="100000"/>
              </a:lnSpc>
              <a:spcBef>
                <a:spcPts val="0"/>
              </a:spcBef>
              <a:spcAft>
                <a:spcPts val="0"/>
              </a:spcAft>
              <a:buClr>
                <a:srgbClr val="000000"/>
              </a:buClr>
              <a:buSzPts val="3006"/>
              <a:buFont typeface="Arial"/>
              <a:buNone/>
            </a:pPr>
            <a:endParaRPr sz="3006" b="0" i="0" u="none" strike="noStrike" cap="none">
              <a:solidFill>
                <a:srgbClr val="523864"/>
              </a:solidFill>
              <a:latin typeface="Calibri"/>
              <a:ea typeface="Calibri"/>
              <a:cs typeface="Calibri"/>
              <a:sym typeface="Calibri"/>
            </a:endParaRPr>
          </a:p>
        </p:txBody>
      </p:sp>
      <p:sp>
        <p:nvSpPr>
          <p:cNvPr id="89" name="Google Shape;89;p1"/>
          <p:cNvSpPr/>
          <p:nvPr/>
        </p:nvSpPr>
        <p:spPr>
          <a:xfrm>
            <a:off x="37613577" y="24525416"/>
            <a:ext cx="12379675" cy="7342614"/>
          </a:xfrm>
          <a:prstGeom prst="rect">
            <a:avLst/>
          </a:prstGeom>
          <a:solidFill>
            <a:schemeClr val="lt1">
              <a:alpha val="54509"/>
            </a:schemeClr>
          </a:solidFill>
          <a:ln w="19050" cap="flat" cmpd="sng">
            <a:solidFill>
              <a:srgbClr val="713D7B"/>
            </a:solidFill>
            <a:prstDash val="solid"/>
            <a:miter lim="800000"/>
            <a:headEnd type="none" w="sm" len="sm"/>
            <a:tailEnd type="none" w="sm" len="sm"/>
          </a:ln>
        </p:spPr>
        <p:txBody>
          <a:bodyPr spcFirstLastPara="1" wrap="square" lIns="376300" tIns="376300" rIns="376300" bIns="3763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523864"/>
              </a:solidFill>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1600"/>
              <a:buFont typeface="Arial"/>
              <a:buNone/>
            </a:pPr>
            <a:endParaRPr sz="1600" b="0" i="0" u="none" strike="noStrike" cap="none" dirty="0">
              <a:solidFill>
                <a:srgbClr val="523864"/>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600"/>
              <a:buFont typeface="Arial"/>
              <a:buNone/>
            </a:pPr>
            <a:endParaRPr sz="1600" b="0" i="0" u="none" strike="noStrike" cap="none" dirty="0">
              <a:solidFill>
                <a:srgbClr val="523864"/>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600"/>
              <a:buFont typeface="Arial"/>
              <a:buNone/>
            </a:pPr>
            <a:endParaRPr sz="1600" b="0" i="0" u="none" strike="noStrike" cap="none" dirty="0">
              <a:solidFill>
                <a:srgbClr val="523864"/>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600"/>
              <a:buFont typeface="Arial"/>
              <a:buNone/>
            </a:pPr>
            <a:endParaRPr sz="1600" b="0" i="0" u="none" strike="noStrike" cap="none" dirty="0">
              <a:solidFill>
                <a:srgbClr val="523864"/>
              </a:solidFill>
              <a:latin typeface="Arial"/>
              <a:ea typeface="Arial"/>
              <a:cs typeface="Arial"/>
              <a:sym typeface="Arial"/>
            </a:endParaRPr>
          </a:p>
          <a:p>
            <a:pPr marL="0" marR="0" lvl="0" indent="0" algn="l" rtl="0">
              <a:lnSpc>
                <a:spcPct val="100000"/>
              </a:lnSpc>
              <a:spcBef>
                <a:spcPts val="2700"/>
              </a:spcBef>
              <a:spcAft>
                <a:spcPts val="0"/>
              </a:spcAft>
              <a:buClr>
                <a:srgbClr val="000000"/>
              </a:buClr>
              <a:buSzPts val="5400"/>
              <a:buFont typeface="Arial"/>
              <a:buNone/>
            </a:pPr>
            <a:r>
              <a:rPr lang="en-CA" sz="5400" b="1" i="0" u="none" strike="noStrike" cap="none" dirty="0">
                <a:solidFill>
                  <a:srgbClr val="51B3B1"/>
                </a:solidFill>
                <a:latin typeface="Calibri"/>
                <a:ea typeface="Calibri"/>
                <a:cs typeface="Calibri"/>
                <a:sym typeface="Calibri"/>
              </a:rPr>
              <a:t>Promote Your Poster!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700"/>
              </a:spcBef>
              <a:spcAft>
                <a:spcPts val="0"/>
              </a:spcAft>
              <a:buClr>
                <a:srgbClr val="000000"/>
              </a:buClr>
              <a:buSzPts val="1400"/>
              <a:buFont typeface="Arial"/>
              <a:buNone/>
            </a:pPr>
            <a:endParaRPr sz="1400" b="0" i="0" u="none" strike="noStrike" cap="none" dirty="0">
              <a:solidFill>
                <a:srgbClr val="00345B"/>
              </a:solidFill>
              <a:latin typeface="Arial"/>
              <a:ea typeface="Arial"/>
              <a:cs typeface="Arial"/>
              <a:sym typeface="Arial"/>
            </a:endParaRPr>
          </a:p>
          <a:p>
            <a:pPr marL="0" marR="0" lvl="0" indent="0" algn="l" rtl="0">
              <a:lnSpc>
                <a:spcPct val="100000"/>
              </a:lnSpc>
              <a:spcBef>
                <a:spcPts val="1253"/>
              </a:spcBef>
              <a:spcAft>
                <a:spcPts val="0"/>
              </a:spcAft>
              <a:buClr>
                <a:srgbClr val="000000"/>
              </a:buClr>
              <a:buSzPts val="2505"/>
              <a:buFont typeface="Arial"/>
              <a:buNone/>
            </a:pPr>
            <a:endParaRPr sz="2505" b="0" i="0" u="none" strike="noStrike" cap="none" dirty="0">
              <a:solidFill>
                <a:srgbClr val="00345B"/>
              </a:solidFill>
              <a:latin typeface="Arial"/>
              <a:ea typeface="Arial"/>
              <a:cs typeface="Arial"/>
              <a:sym typeface="Arial"/>
            </a:endParaRPr>
          </a:p>
        </p:txBody>
      </p:sp>
      <p:sp>
        <p:nvSpPr>
          <p:cNvPr id="90" name="Google Shape;90;p1"/>
          <p:cNvSpPr txBox="1"/>
          <p:nvPr/>
        </p:nvSpPr>
        <p:spPr>
          <a:xfrm>
            <a:off x="8654" y="7327199"/>
            <a:ext cx="10025873" cy="94073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512"/>
              <a:buFont typeface="Arial"/>
              <a:buNone/>
            </a:pPr>
            <a:r>
              <a:rPr lang="en-CA" sz="5512" b="1" i="0" u="none" strike="noStrike" cap="none" dirty="0">
                <a:solidFill>
                  <a:srgbClr val="2F5496"/>
                </a:solidFill>
                <a:latin typeface="Calibri"/>
                <a:ea typeface="Calibri"/>
                <a:cs typeface="Calibri"/>
                <a:sym typeface="Calibri"/>
              </a:rPr>
              <a:t>OBJECTIVE(S)</a:t>
            </a:r>
            <a:endParaRPr sz="5512" b="1" i="0" u="none" strike="noStrike" cap="none" dirty="0">
              <a:solidFill>
                <a:srgbClr val="2F5496"/>
              </a:solidFill>
              <a:latin typeface="Calibri"/>
              <a:ea typeface="Calibri"/>
              <a:cs typeface="Calibri"/>
              <a:sym typeface="Calibri"/>
            </a:endParaRPr>
          </a:p>
        </p:txBody>
      </p:sp>
      <p:sp>
        <p:nvSpPr>
          <p:cNvPr id="91" name="Google Shape;91;p1"/>
          <p:cNvSpPr/>
          <p:nvPr/>
        </p:nvSpPr>
        <p:spPr>
          <a:xfrm>
            <a:off x="537540" y="18998896"/>
            <a:ext cx="9982191" cy="940734"/>
          </a:xfrm>
          <a:prstGeom prst="rect">
            <a:avLst/>
          </a:prstGeom>
          <a:noFill/>
          <a:ln>
            <a:noFill/>
          </a:ln>
        </p:spPr>
        <p:txBody>
          <a:bodyPr spcFirstLastPara="1" wrap="square" lIns="91425" tIns="45700" rIns="91425" bIns="45700" anchor="t" anchorCtr="0">
            <a:spAutoFit/>
          </a:bodyPr>
          <a:lstStyle/>
          <a:p>
            <a:pPr marL="399810" marR="0" lvl="0" indent="-399810" algn="ctr" rtl="0">
              <a:lnSpc>
                <a:spcPct val="100000"/>
              </a:lnSpc>
              <a:spcBef>
                <a:spcPts val="0"/>
              </a:spcBef>
              <a:spcAft>
                <a:spcPts val="0"/>
              </a:spcAft>
              <a:buClr>
                <a:srgbClr val="000000"/>
              </a:buClr>
              <a:buSzPts val="5512"/>
              <a:buFont typeface="Arial"/>
              <a:buNone/>
            </a:pPr>
            <a:r>
              <a:rPr lang="en-CA" sz="5512" b="1" i="0" u="none" strike="noStrike" cap="none" dirty="0">
                <a:solidFill>
                  <a:srgbClr val="2F5496"/>
                </a:solidFill>
                <a:latin typeface="Calibri"/>
                <a:ea typeface="Calibri"/>
                <a:cs typeface="Calibri"/>
                <a:sym typeface="Calibri"/>
              </a:rPr>
              <a:t>METHOD(S)</a:t>
            </a:r>
            <a:endParaRPr sz="1400" b="0" i="0" u="none" strike="noStrike" cap="none" dirty="0">
              <a:solidFill>
                <a:srgbClr val="000000"/>
              </a:solidFill>
              <a:latin typeface="Arial"/>
              <a:ea typeface="Arial"/>
              <a:cs typeface="Arial"/>
              <a:sym typeface="Arial"/>
            </a:endParaRPr>
          </a:p>
        </p:txBody>
      </p:sp>
      <p:sp>
        <p:nvSpPr>
          <p:cNvPr id="92" name="Google Shape;92;p1"/>
          <p:cNvSpPr/>
          <p:nvPr/>
        </p:nvSpPr>
        <p:spPr>
          <a:xfrm>
            <a:off x="10847668" y="7327199"/>
            <a:ext cx="26411545" cy="94073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512"/>
              <a:buFont typeface="Arial"/>
              <a:buNone/>
            </a:pPr>
            <a:r>
              <a:rPr lang="en-CA" sz="5512" b="1" i="0" u="none" strike="noStrike" cap="none" dirty="0">
                <a:solidFill>
                  <a:srgbClr val="2F5496"/>
                </a:solidFill>
                <a:latin typeface="Calibri"/>
                <a:ea typeface="Calibri"/>
                <a:cs typeface="Calibri"/>
                <a:sym typeface="Calibri"/>
              </a:rPr>
              <a:t>RESULT(S)</a:t>
            </a:r>
            <a:endParaRPr sz="1400" b="0" i="0" u="none" strike="noStrike" cap="none" dirty="0">
              <a:solidFill>
                <a:srgbClr val="000000"/>
              </a:solidFill>
              <a:latin typeface="Arial"/>
              <a:ea typeface="Arial"/>
              <a:cs typeface="Arial"/>
              <a:sym typeface="Arial"/>
            </a:endParaRPr>
          </a:p>
        </p:txBody>
      </p:sp>
      <p:sp>
        <p:nvSpPr>
          <p:cNvPr id="93" name="Google Shape;93;p1"/>
          <p:cNvSpPr/>
          <p:nvPr/>
        </p:nvSpPr>
        <p:spPr>
          <a:xfrm>
            <a:off x="37787894" y="7265221"/>
            <a:ext cx="12379674" cy="94073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512"/>
              <a:buFont typeface="Arial"/>
              <a:buNone/>
            </a:pPr>
            <a:r>
              <a:rPr lang="en-CA" sz="5512" b="1" i="0" u="none" strike="noStrike" cap="none" dirty="0">
                <a:solidFill>
                  <a:srgbClr val="2F5496"/>
                </a:solidFill>
                <a:latin typeface="Calibri"/>
                <a:ea typeface="Calibri"/>
                <a:cs typeface="Calibri"/>
                <a:sym typeface="Calibri"/>
              </a:rPr>
              <a:t>CONCLUSION(S)</a:t>
            </a:r>
            <a:endParaRPr sz="1400" b="0" i="0" u="none" strike="noStrike" cap="none" dirty="0">
              <a:solidFill>
                <a:srgbClr val="000000"/>
              </a:solidFill>
              <a:latin typeface="Arial"/>
              <a:ea typeface="Arial"/>
              <a:cs typeface="Arial"/>
              <a:sym typeface="Arial"/>
            </a:endParaRPr>
          </a:p>
        </p:txBody>
      </p:sp>
      <p:sp>
        <p:nvSpPr>
          <p:cNvPr id="94" name="Google Shape;94;p1"/>
          <p:cNvSpPr/>
          <p:nvPr/>
        </p:nvSpPr>
        <p:spPr>
          <a:xfrm>
            <a:off x="37664935" y="24599545"/>
            <a:ext cx="12379674" cy="17977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512"/>
              <a:buFont typeface="Arial"/>
              <a:buNone/>
            </a:pPr>
            <a:r>
              <a:rPr lang="en-CA" sz="5512" b="1" i="0" u="none" strike="noStrike" cap="none" dirty="0">
                <a:solidFill>
                  <a:srgbClr val="2F5496"/>
                </a:solidFill>
                <a:latin typeface="Calibri"/>
                <a:ea typeface="Calibri"/>
                <a:cs typeface="Calibri"/>
                <a:sym typeface="Calibri"/>
              </a:rPr>
              <a:t>FUNDING / GRANTS / ENCORE / REFERENCE OR OTHER USE</a:t>
            </a:r>
            <a:endParaRPr sz="5512" b="1" i="0" u="none" strike="noStrike" cap="none" dirty="0">
              <a:solidFill>
                <a:srgbClr val="2F5496"/>
              </a:solidFill>
              <a:latin typeface="Calibri"/>
              <a:ea typeface="Calibri"/>
              <a:cs typeface="Calibri"/>
              <a:sym typeface="Calibri"/>
            </a:endParaRPr>
          </a:p>
        </p:txBody>
      </p:sp>
      <p:sp>
        <p:nvSpPr>
          <p:cNvPr id="95" name="Google Shape;95;p1"/>
          <p:cNvSpPr txBox="1"/>
          <p:nvPr/>
        </p:nvSpPr>
        <p:spPr>
          <a:xfrm>
            <a:off x="1209917" y="6055896"/>
            <a:ext cx="11699926" cy="6477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8"/>
              <a:buFont typeface="Arial"/>
              <a:buNone/>
            </a:pPr>
            <a:r>
              <a:rPr lang="en-CA" sz="3608" b="1" i="0" u="none" strike="noStrike" cap="none">
                <a:solidFill>
                  <a:schemeClr val="dk1"/>
                </a:solidFill>
                <a:latin typeface="Calibri"/>
                <a:ea typeface="Calibri"/>
                <a:cs typeface="Calibri"/>
                <a:sym typeface="Calibri"/>
              </a:rPr>
              <a:t>CONTACT INFORMATION: </a:t>
            </a:r>
            <a:endParaRPr sz="1400" b="0" i="0" u="none" strike="noStrike" cap="none">
              <a:solidFill>
                <a:srgbClr val="000000"/>
              </a:solidFill>
              <a:latin typeface="Arial"/>
              <a:ea typeface="Arial"/>
              <a:cs typeface="Arial"/>
              <a:sym typeface="Arial"/>
            </a:endParaRPr>
          </a:p>
        </p:txBody>
      </p:sp>
      <p:pic>
        <p:nvPicPr>
          <p:cNvPr id="96" name="Google Shape;96;p1" descr="Image result for science"/>
          <p:cNvPicPr preferRelativeResize="0"/>
          <p:nvPr/>
        </p:nvPicPr>
        <p:blipFill rotWithShape="1">
          <a:blip r:embed="rId3">
            <a:alphaModFix amt="30000"/>
          </a:blip>
          <a:srcRect/>
          <a:stretch/>
        </p:blipFill>
        <p:spPr>
          <a:xfrm>
            <a:off x="8654" y="796746"/>
            <a:ext cx="50420016" cy="5708572"/>
          </a:xfrm>
          <a:prstGeom prst="rect">
            <a:avLst/>
          </a:prstGeom>
          <a:noFill/>
          <a:ln>
            <a:noFill/>
          </a:ln>
        </p:spPr>
      </p:pic>
      <p:sp>
        <p:nvSpPr>
          <p:cNvPr id="97" name="Google Shape;97;p1"/>
          <p:cNvSpPr txBox="1"/>
          <p:nvPr/>
        </p:nvSpPr>
        <p:spPr>
          <a:xfrm>
            <a:off x="6794481" y="1719438"/>
            <a:ext cx="26992500" cy="381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0"/>
              <a:buFont typeface="Arial"/>
              <a:buNone/>
            </a:pPr>
            <a:r>
              <a:rPr lang="en-CA" sz="8000" b="1" i="0" u="none" strike="noStrike" cap="none" dirty="0">
                <a:solidFill>
                  <a:schemeClr val="dk1"/>
                </a:solidFill>
                <a:latin typeface="Calibri"/>
                <a:ea typeface="Calibri"/>
                <a:cs typeface="Calibri"/>
                <a:sym typeface="Calibri"/>
              </a:rPr>
              <a:t>Title of the poster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1"/>
              </a:spcBef>
              <a:spcAft>
                <a:spcPts val="0"/>
              </a:spcAft>
              <a:buClr>
                <a:srgbClr val="3390DD"/>
              </a:buClr>
              <a:buSzPts val="6013"/>
              <a:buFont typeface="Arial"/>
              <a:buNone/>
            </a:pPr>
            <a:r>
              <a:rPr lang="en-CA" sz="6013" b="1" i="0" u="none" strike="noStrike" cap="none" dirty="0">
                <a:solidFill>
                  <a:schemeClr val="accent1">
                    <a:lumMod val="75000"/>
                  </a:schemeClr>
                </a:solidFill>
                <a:latin typeface="Calibri"/>
                <a:ea typeface="Calibri"/>
                <a:cs typeface="Calibri"/>
                <a:sym typeface="Calibri"/>
              </a:rPr>
              <a:t>Author(s) </a:t>
            </a:r>
            <a:endParaRPr sz="1400" b="0" i="0" u="none" strike="noStrike" cap="none" dirty="0">
              <a:solidFill>
                <a:schemeClr val="accent1">
                  <a:lumMod val="75000"/>
                </a:schemeClr>
              </a:solidFill>
              <a:latin typeface="Arial"/>
              <a:ea typeface="Arial"/>
              <a:cs typeface="Arial"/>
              <a:sym typeface="Arial"/>
            </a:endParaRPr>
          </a:p>
          <a:p>
            <a:pPr marL="0" marR="0" lvl="0" indent="0" algn="l" rtl="0">
              <a:lnSpc>
                <a:spcPct val="100000"/>
              </a:lnSpc>
              <a:spcBef>
                <a:spcPts val="601"/>
              </a:spcBef>
              <a:spcAft>
                <a:spcPts val="0"/>
              </a:spcAft>
              <a:buClr>
                <a:srgbClr val="3390DD"/>
              </a:buClr>
              <a:buSzPts val="6013"/>
              <a:buFont typeface="Arial"/>
              <a:buNone/>
            </a:pPr>
            <a:r>
              <a:rPr lang="en-CA" sz="6013" b="1" i="0" u="none" strike="noStrike" cap="none" dirty="0">
                <a:solidFill>
                  <a:schemeClr val="accent1">
                    <a:lumMod val="75000"/>
                  </a:schemeClr>
                </a:solidFill>
                <a:latin typeface="Calibri"/>
                <a:ea typeface="Calibri"/>
                <a:cs typeface="Calibri"/>
                <a:sym typeface="Calibri"/>
              </a:rPr>
              <a:t>Author Affiliation/Company</a:t>
            </a:r>
            <a:endParaRPr sz="1400" b="0" i="0" u="none" strike="noStrike" cap="none" dirty="0">
              <a:solidFill>
                <a:schemeClr val="accent1">
                  <a:lumMod val="75000"/>
                </a:schemeClr>
              </a:solidFill>
              <a:latin typeface="Arial"/>
              <a:ea typeface="Arial"/>
              <a:cs typeface="Arial"/>
              <a:sym typeface="Arial"/>
            </a:endParaRPr>
          </a:p>
        </p:txBody>
      </p:sp>
      <p:sp>
        <p:nvSpPr>
          <p:cNvPr id="100" name="Google Shape;100;p1"/>
          <p:cNvSpPr txBox="1"/>
          <p:nvPr/>
        </p:nvSpPr>
        <p:spPr>
          <a:xfrm>
            <a:off x="2283672" y="1168555"/>
            <a:ext cx="4388623" cy="37856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CA" sz="4800" b="0" i="0" u="none" strike="noStrike" cap="none" dirty="0">
                <a:solidFill>
                  <a:schemeClr val="dk1"/>
                </a:solidFill>
                <a:latin typeface="Calibri"/>
                <a:ea typeface="Calibri"/>
                <a:cs typeface="Calibri"/>
                <a:sym typeface="Calibri"/>
              </a:rPr>
              <a:t>Insert your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CA" sz="4800" b="0" i="0" u="none" strike="noStrike" cap="none" dirty="0">
                <a:solidFill>
                  <a:schemeClr val="dk1"/>
                </a:solidFill>
                <a:latin typeface="Calibri"/>
                <a:ea typeface="Calibri"/>
                <a:cs typeface="Calibri"/>
                <a:sym typeface="Calibri"/>
              </a:rPr>
              <a:t> logo here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endParaRPr sz="4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endParaRPr sz="4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endParaRPr sz="4800" b="0" i="0" u="none" strike="noStrike" cap="none" dirty="0">
              <a:solidFill>
                <a:schemeClr val="dk1"/>
              </a:solidFill>
              <a:latin typeface="Calibri"/>
              <a:ea typeface="Calibri"/>
              <a:cs typeface="Calibri"/>
              <a:sym typeface="Calibri"/>
            </a:endParaRPr>
          </a:p>
        </p:txBody>
      </p:sp>
      <p:sp>
        <p:nvSpPr>
          <p:cNvPr id="14" name="Oval 13">
            <a:extLst>
              <a:ext uri="{FF2B5EF4-FFF2-40B4-BE49-F238E27FC236}">
                <a16:creationId xmlns:a16="http://schemas.microsoft.com/office/drawing/2014/main" id="{D1E02B66-DA97-6543-A9F1-F5514841BBF0}"/>
              </a:ext>
            </a:extLst>
          </p:cNvPr>
          <p:cNvSpPr/>
          <p:nvPr/>
        </p:nvSpPr>
        <p:spPr>
          <a:xfrm>
            <a:off x="44207933" y="3431369"/>
            <a:ext cx="4052711" cy="3375462"/>
          </a:xfrm>
          <a:prstGeom prst="ellipse">
            <a:avLst/>
          </a:prstGeom>
          <a:blipFill>
            <a:blip r:embed="rId4">
              <a:extLst>
                <a:ext uri="{96DAC541-7B7A-43D3-8B79-37D633B846F1}">
                  <asvg:svgBlip xmlns:asvg="http://schemas.microsoft.com/office/drawing/2016/SVG/main" r:embed="rId5"/>
                </a:ext>
              </a:extLst>
            </a:blip>
            <a:stretch>
              <a:fillRect/>
            </a:stretch>
          </a:blipFill>
          <a:effectLst>
            <a:glow>
              <a:schemeClr val="accent1">
                <a:alpha val="40000"/>
              </a:schemeClr>
            </a:glow>
            <a:outerShdw blurRad="1062503" dist="50800" dir="5400000" sx="100230" sy="100230" algn="ctr" rotWithShape="0">
              <a:srgbClr val="000000">
                <a:alpha val="48000"/>
              </a:srgbClr>
            </a:outerShdw>
            <a:reflection stA="36000" endPos="0" dist="50800" dir="5400000" sy="-100000" algn="bl" rotWithShape="0"/>
            <a:softEdge rad="197273"/>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xagon 4">
            <a:extLst>
              <a:ext uri="{FF2B5EF4-FFF2-40B4-BE49-F238E27FC236}">
                <a16:creationId xmlns:a16="http://schemas.microsoft.com/office/drawing/2014/main" id="{CC1B0319-AC17-864D-92E9-726F99D0F3DA}"/>
              </a:ext>
            </a:extLst>
          </p:cNvPr>
          <p:cNvSpPr/>
          <p:nvPr/>
        </p:nvSpPr>
        <p:spPr>
          <a:xfrm>
            <a:off x="45921967" y="43038"/>
            <a:ext cx="4388622" cy="3785652"/>
          </a:xfrm>
          <a:prstGeom prst="hexagon">
            <a:avLst/>
          </a:prstGeom>
          <a:blipFill>
            <a:blip r:embed="rId6"/>
            <a:stretch>
              <a:fillRect/>
            </a:stretch>
          </a:blipFill>
          <a:effectLst>
            <a:outerShdw blurRad="944805" dist="50800" dir="5400000" algn="ctr" rotWithShape="0">
              <a:srgbClr val="000000">
                <a:alpha val="43137"/>
              </a:srgbClr>
            </a:outerShdw>
            <a:softEdge rad="145343"/>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109342E0-1DB2-0F4E-961B-9365039F6714}"/>
              </a:ext>
            </a:extLst>
          </p:cNvPr>
          <p:cNvGrpSpPr/>
          <p:nvPr/>
        </p:nvGrpSpPr>
        <p:grpSpPr>
          <a:xfrm>
            <a:off x="27020247" y="877510"/>
            <a:ext cx="17187686" cy="6100874"/>
            <a:chOff x="27020247" y="877510"/>
            <a:chExt cx="17187686" cy="6100874"/>
          </a:xfrm>
        </p:grpSpPr>
        <p:grpSp>
          <p:nvGrpSpPr>
            <p:cNvPr id="33" name="Group 32">
              <a:extLst>
                <a:ext uri="{FF2B5EF4-FFF2-40B4-BE49-F238E27FC236}">
                  <a16:creationId xmlns:a16="http://schemas.microsoft.com/office/drawing/2014/main" id="{3ED2953A-693B-8948-9051-7F6C9228F578}"/>
                </a:ext>
              </a:extLst>
            </p:cNvPr>
            <p:cNvGrpSpPr/>
            <p:nvPr/>
          </p:nvGrpSpPr>
          <p:grpSpPr>
            <a:xfrm>
              <a:off x="27020247" y="5071014"/>
              <a:ext cx="17187686" cy="1907370"/>
              <a:chOff x="28075406" y="5071014"/>
              <a:chExt cx="17187686" cy="1907370"/>
            </a:xfrm>
          </p:grpSpPr>
          <p:sp>
            <p:nvSpPr>
              <p:cNvPr id="98" name="Google Shape;98;p1"/>
              <p:cNvSpPr txBox="1"/>
              <p:nvPr/>
            </p:nvSpPr>
            <p:spPr>
              <a:xfrm>
                <a:off x="28075406" y="6147428"/>
                <a:ext cx="170655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CA" sz="4800" b="1" i="1" u="none" strike="noStrike" cap="none" dirty="0">
                    <a:solidFill>
                      <a:srgbClr val="713D7B"/>
                    </a:solidFill>
                    <a:latin typeface="Arial"/>
                    <a:ea typeface="Arial"/>
                    <a:cs typeface="Arial"/>
                    <a:sym typeface="Arial"/>
                  </a:rPr>
                  <a:t>PHARMACEUTICAL SCIENCES ACROSS BORDERS</a:t>
                </a:r>
                <a:endParaRPr sz="1400" b="0" i="0" u="none" strike="noStrike" cap="none" dirty="0">
                  <a:latin typeface="Arial"/>
                  <a:ea typeface="Arial"/>
                  <a:cs typeface="Arial"/>
                  <a:sym typeface="Arial"/>
                </a:endParaRPr>
              </a:p>
            </p:txBody>
          </p:sp>
          <p:sp>
            <p:nvSpPr>
              <p:cNvPr id="99" name="Google Shape;99;p1"/>
              <p:cNvSpPr txBox="1"/>
              <p:nvPr/>
            </p:nvSpPr>
            <p:spPr>
              <a:xfrm>
                <a:off x="28855334" y="5071014"/>
                <a:ext cx="16407758"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CA" sz="6600" b="0" i="0" u="none" strike="noStrike" cap="none" dirty="0">
                    <a:solidFill>
                      <a:srgbClr val="2F5496"/>
                    </a:solidFill>
                    <a:latin typeface="Arial"/>
                    <a:ea typeface="Arial"/>
                    <a:cs typeface="Arial"/>
                    <a:sym typeface="Arial"/>
                  </a:rPr>
                  <a:t>6</a:t>
                </a:r>
                <a:r>
                  <a:rPr lang="en-CA" sz="6600" b="0" i="0" u="none" strike="noStrike" cap="none" baseline="30000" dirty="0">
                    <a:solidFill>
                      <a:srgbClr val="2F5496"/>
                    </a:solidFill>
                    <a:latin typeface="Arial"/>
                    <a:ea typeface="Arial"/>
                    <a:cs typeface="Arial"/>
                    <a:sym typeface="Arial"/>
                  </a:rPr>
                  <a:t>th</a:t>
                </a:r>
                <a:r>
                  <a:rPr lang="en-CA" sz="6600" b="0" i="0" u="none" strike="noStrike" cap="none" dirty="0">
                    <a:solidFill>
                      <a:srgbClr val="2F5496"/>
                    </a:solidFill>
                    <a:latin typeface="Arial"/>
                    <a:ea typeface="Arial"/>
                    <a:cs typeface="Arial"/>
                    <a:sym typeface="Arial"/>
                  </a:rPr>
                  <a:t> Annual Research Symposium</a:t>
                </a:r>
                <a:endParaRPr sz="1400" b="0" i="0" u="none" strike="noStrike" cap="none" dirty="0">
                  <a:solidFill>
                    <a:srgbClr val="000000"/>
                  </a:solidFill>
                  <a:latin typeface="Arial"/>
                  <a:ea typeface="Arial"/>
                  <a:cs typeface="Arial"/>
                  <a:sym typeface="Arial"/>
                </a:endParaRPr>
              </a:p>
            </p:txBody>
          </p:sp>
        </p:grpSp>
        <p:pic>
          <p:nvPicPr>
            <p:cNvPr id="3" name="Picture 2" descr="Text&#10;&#10;Description automatically generated with medium confidence">
              <a:extLst>
                <a:ext uri="{FF2B5EF4-FFF2-40B4-BE49-F238E27FC236}">
                  <a16:creationId xmlns:a16="http://schemas.microsoft.com/office/drawing/2014/main" id="{C5D4C871-BD12-7247-B5CF-49A5770EAACB}"/>
                </a:ext>
              </a:extLst>
            </p:cNvPr>
            <p:cNvPicPr>
              <a:picLocks noChangeAspect="1"/>
            </p:cNvPicPr>
            <p:nvPr/>
          </p:nvPicPr>
          <p:blipFill>
            <a:blip r:embed="rId7"/>
            <a:stretch>
              <a:fillRect/>
            </a:stretch>
          </p:blipFill>
          <p:spPr>
            <a:xfrm>
              <a:off x="32909911" y="877510"/>
              <a:ext cx="9158716" cy="4367742"/>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358</Words>
  <Application>Microsoft Macintosh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Qing Zhang</dc:creator>
  <cp:lastModifiedBy>Renjie Zhan</cp:lastModifiedBy>
  <cp:revision>9</cp:revision>
  <dcterms:created xsi:type="dcterms:W3CDTF">2019-11-26T23:18:27Z</dcterms:created>
  <dcterms:modified xsi:type="dcterms:W3CDTF">2022-03-29T12:04:42Z</dcterms:modified>
</cp:coreProperties>
</file>